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CC1"/>
    <a:srgbClr val="2D6CC0"/>
    <a:srgbClr val="F1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16" autoAdjust="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CCB636-B030-4122-9852-F55E7F1ED107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DECD12-ACC3-449C-9395-811E2590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92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C8F89C-7112-4417-B466-AB095334BBB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5A6424-B13F-4DB3-B9E1-F7C0CBD20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0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3" name="Picture 43" descr="full_blue_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381000"/>
            <a:ext cx="5562600" cy="27432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276600"/>
            <a:ext cx="5562600" cy="2362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>
                <a:solidFill>
                  <a:srgbClr val="F1AB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2F9AAB-8492-44C5-AFB1-5F7F1FE756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180BA-499B-4747-B531-0D9235F7B2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85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55F75-E396-4C8E-A3DF-498A1B6A7F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03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B9B4F-CC1F-4E04-96FE-BF67E8404B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19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1A4C5-87EE-4608-8515-9CB1FC022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19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3786F-5CC3-429D-8ED3-5EB19372C1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22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795FC-4840-496C-B15E-87D05D997A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56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33BEE-F257-4AA0-A019-8A647A85CE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09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31C92-35F0-465F-A3B0-E3A8D491F3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78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2D6AC-0290-48D3-899C-624FB7947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35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F8F9C-97DB-456E-B270-704BC2101B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4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9" name="Picture 43" descr="full_blue_ins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DD953D4-95F7-42F1-B781-5A59607995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Blip>
          <a:blip r:embed="rId14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Blip>
          <a:blip r:embed="rId16"/>
        </a:buBlip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iEval</a:t>
            </a:r>
            <a:r>
              <a:rPr lang="en-US" dirty="0" smtClean="0"/>
              <a:t> is open from the Monday of week nine until (midnight) on the Friday of week ten</a:t>
            </a:r>
          </a:p>
          <a:p>
            <a:r>
              <a:rPr lang="en-US" dirty="0" smtClean="0"/>
              <a:t>Most students are able to submit an evaluation in just a few minutes</a:t>
            </a:r>
          </a:p>
          <a:p>
            <a:r>
              <a:rPr lang="en-US" dirty="0" smtClean="0"/>
              <a:t>The feedback helps instructors understand how they can improve</a:t>
            </a:r>
          </a:p>
          <a:p>
            <a:r>
              <a:rPr lang="en-US" dirty="0" smtClean="0"/>
              <a:t>Instructors are not able to access results until grades have been submitted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4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RTemplate_blue">
  <a:themeElements>
    <a:clrScheme name="UCRTemplate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UCRTemplat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CRTemplate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UCRTemplate_blue</Template>
  <TotalTime>3021</TotalTime>
  <Words>54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UCRTemplate_blue</vt:lpstr>
      <vt:lpstr>iEval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A. Victorino</dc:creator>
  <cp:lastModifiedBy>Anna Finn</cp:lastModifiedBy>
  <cp:revision>102</cp:revision>
  <cp:lastPrinted>2014-10-22T20:51:39Z</cp:lastPrinted>
  <dcterms:created xsi:type="dcterms:W3CDTF">2014-09-25T17:11:01Z</dcterms:created>
  <dcterms:modified xsi:type="dcterms:W3CDTF">2019-02-19T16:47:58Z</dcterms:modified>
</cp:coreProperties>
</file>