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"/>
  </p:notesMasterIdLst>
  <p:handoutMasterIdLst>
    <p:handoutMasterId r:id="rId4"/>
  </p:handoutMasterIdLst>
  <p:sldIdLst>
    <p:sldId id="280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6CC1"/>
    <a:srgbClr val="2D6CC0"/>
    <a:srgbClr val="F1A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716" autoAdjust="0"/>
  </p:normalViewPr>
  <p:slideViewPr>
    <p:cSldViewPr>
      <p:cViewPr varScale="1">
        <p:scale>
          <a:sx n="60" d="100"/>
          <a:sy n="60" d="100"/>
        </p:scale>
        <p:origin x="145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4CCB636-B030-4122-9852-F55E7F1ED107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4DECD12-ACC3-449C-9395-811E259067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8927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9C8F89C-7112-4417-B466-AB095334BBBE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35A6424-B13F-4DB3-B9E1-F7C0CBD20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01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63" name="Picture 43" descr="full_blue_t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200400" y="381000"/>
            <a:ext cx="5562600" cy="2743200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3276600"/>
            <a:ext cx="5562600" cy="2362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200">
                <a:solidFill>
                  <a:srgbClr val="F1AB00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2F9AAB-8492-44C5-AFB1-5F7F1FE7564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3180BA-499B-4747-B531-0D9235F7B2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6851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5800"/>
            <a:ext cx="20574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60198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955F75-E396-4C8E-A3DF-498A1B6A7F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9033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5B9B4F-CC1F-4E04-96FE-BF67E8404B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519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B1A4C5-87EE-4608-8515-9CB1FC0226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2192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33786F-5CC3-429D-8ED3-5EB19372C1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1227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5795FC-4840-496C-B15E-87D05D997A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7569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A33BEE-F257-4AA0-A019-8A647A85CE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9097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431C92-35F0-465F-A3B0-E3A8D491F3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6787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52D6AC-0290-48D3-899C-624FB79472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1352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DF8F9C-97DB-456E-B270-704BC2101B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6427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39" name="Picture 43" descr="full_blue_insid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229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2296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8DD953D4-95F7-42F1-B781-5A596079951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Blip>
          <a:blip r:embed="rId14"/>
        </a:buBlip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Blip>
          <a:blip r:embed="rId15"/>
        </a:buBlip>
        <a:defRPr sz="2600">
          <a:solidFill>
            <a:schemeClr val="tx1"/>
          </a:solidFill>
          <a:latin typeface="+mn-lt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Blip>
          <a:blip r:embed="rId16"/>
        </a:buBlip>
        <a:defRPr sz="2300">
          <a:solidFill>
            <a:schemeClr val="tx1"/>
          </a:solidFill>
          <a:latin typeface="+mn-lt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Blip>
          <a:blip r:embed="rId15"/>
        </a:buBlip>
        <a:defRPr sz="2000">
          <a:solidFill>
            <a:schemeClr val="tx1"/>
          </a:solidFill>
          <a:latin typeface="+mn-lt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iEval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iEval</a:t>
            </a:r>
            <a:r>
              <a:rPr lang="en-US" dirty="0" smtClean="0"/>
              <a:t> is open from the Monday of week nine until (midnight) on the Friday of week ten</a:t>
            </a:r>
          </a:p>
          <a:p>
            <a:r>
              <a:rPr lang="en-US" dirty="0" smtClean="0"/>
              <a:t>Most students are able to submit an evaluation in just a few minutes</a:t>
            </a:r>
          </a:p>
          <a:p>
            <a:r>
              <a:rPr lang="en-US" dirty="0" smtClean="0"/>
              <a:t>The feedback helps instructors understand how they can improve</a:t>
            </a:r>
          </a:p>
          <a:p>
            <a:r>
              <a:rPr lang="en-US" dirty="0" smtClean="0"/>
              <a:t>Instructors are not able to access results until grades have been submitted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24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CRTemplate_blue">
  <a:themeElements>
    <a:clrScheme name="UCRTemplate2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UCRTemplate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CRTemplate2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2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2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2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2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2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2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2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2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RTemplate2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UCRTemplate_blue</Template>
  <TotalTime>3021</TotalTime>
  <Words>54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UCRTemplate_blue</vt:lpstr>
      <vt:lpstr>iEval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 A. Victorino</dc:creator>
  <cp:lastModifiedBy>Anna Finn</cp:lastModifiedBy>
  <cp:revision>102</cp:revision>
  <cp:lastPrinted>2014-10-22T20:51:39Z</cp:lastPrinted>
  <dcterms:created xsi:type="dcterms:W3CDTF">2014-09-25T17:11:01Z</dcterms:created>
  <dcterms:modified xsi:type="dcterms:W3CDTF">2019-02-19T16:47:58Z</dcterms:modified>
</cp:coreProperties>
</file>