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 id="2147483669"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9144000" cy="5143500" type="screen16x9"/>
  <p:notesSz cx="6858000" cy="9144000"/>
  <p:embeddedFontLst>
    <p:embeddedFont>
      <p:font typeface="Open Sans" panose="020B0604020202020204" charset="0"/>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Economica" panose="020B060402020202020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8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98950868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huntington.org/WebAssets/Templates/content.aspx?id=20828"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60881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1" name="Shape 18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 sz="1200" b="0" i="0" u="none" strike="noStrike" cap="none">
                <a:solidFill>
                  <a:schemeClr val="dk1"/>
                </a:solidFill>
                <a:latin typeface="Calibri"/>
                <a:ea typeface="Calibri"/>
                <a:cs typeface="Calibri"/>
                <a:sym typeface="Calibri"/>
              </a:rPr>
              <a:t>Many different types of portfolios out there for different needs, functions, and budgets. </a:t>
            </a:r>
            <a:r>
              <a:rPr lang="en" sz="1200">
                <a:solidFill>
                  <a:schemeClr val="dk1"/>
                </a:solidFill>
                <a:latin typeface="Calibri"/>
                <a:ea typeface="Calibri"/>
                <a:cs typeface="Calibri"/>
                <a:sym typeface="Calibri"/>
              </a:rPr>
              <a:t>We wanted an eportfolio that could do it all.  Although, I searched for the ideal portfolio, I found portfolios to be slanted towards one of the three types.  </a:t>
            </a:r>
          </a:p>
        </p:txBody>
      </p:sp>
      <p:sp>
        <p:nvSpPr>
          <p:cNvPr id="182" name="Shape 182"/>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b="0" i="0" u="none" strike="noStrike" cap="none">
                <a:solidFill>
                  <a:schemeClr val="dk1"/>
                </a:solidFill>
                <a:latin typeface="Calibri"/>
                <a:ea typeface="Calibri"/>
                <a:cs typeface="Calibri"/>
                <a:sym typeface="Calibri"/>
              </a:rPr>
              <a:t>10</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20223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8" name="Shape 18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457200" marR="0" lvl="0" indent="-304800" algn="l" rtl="0">
              <a:spcBef>
                <a:spcPts val="0"/>
              </a:spcBef>
              <a:buClr>
                <a:schemeClr val="dk1"/>
              </a:buClr>
              <a:buSzPct val="100000"/>
              <a:buFont typeface="Calibri"/>
              <a:buChar char="●"/>
            </a:pPr>
            <a:r>
              <a:rPr lang="en" sz="1200">
                <a:solidFill>
                  <a:schemeClr val="dk1"/>
                </a:solidFill>
                <a:latin typeface="Calibri"/>
                <a:ea typeface="Calibri"/>
                <a:cs typeface="Calibri"/>
                <a:sym typeface="Calibri"/>
              </a:rPr>
              <a:t>Chose a vendor for each type of portfolio and invited </a:t>
            </a:r>
            <a:r>
              <a:rPr lang="en" sz="1200" b="0" i="0" u="none" strike="noStrike" cap="none">
                <a:solidFill>
                  <a:schemeClr val="dk1"/>
                </a:solidFill>
                <a:latin typeface="Calibri"/>
                <a:ea typeface="Calibri"/>
                <a:cs typeface="Calibri"/>
                <a:sym typeface="Calibri"/>
              </a:rPr>
              <a:t>vendors to demonstrate products; Digication (showcase), Chalk n Wire (learning, instructional), Simplicity. </a:t>
            </a:r>
          </a:p>
          <a:p>
            <a:pPr marL="457200" marR="0" lvl="0" indent="-304800" algn="l" rtl="0">
              <a:spcBef>
                <a:spcPts val="0"/>
              </a:spcBef>
              <a:buClr>
                <a:schemeClr val="dk1"/>
              </a:buClr>
              <a:buSzPct val="100000"/>
              <a:buFont typeface="Calibri"/>
              <a:buChar char="●"/>
            </a:pPr>
            <a:r>
              <a:rPr lang="en" sz="1200" b="0" i="0" u="none" strike="noStrike" cap="none">
                <a:solidFill>
                  <a:schemeClr val="dk1"/>
                </a:solidFill>
                <a:latin typeface="Calibri"/>
                <a:ea typeface="Calibri"/>
                <a:cs typeface="Calibri"/>
                <a:sym typeface="Calibri"/>
              </a:rPr>
              <a:t>Consulted UCR IT, UE IT, and Institutional Research o</a:t>
            </a:r>
            <a:r>
              <a:rPr lang="en" sz="1200">
                <a:solidFill>
                  <a:schemeClr val="dk1"/>
                </a:solidFill>
                <a:latin typeface="Calibri"/>
                <a:ea typeface="Calibri"/>
                <a:cs typeface="Calibri"/>
                <a:sym typeface="Calibri"/>
              </a:rPr>
              <a:t>n pilot selection</a:t>
            </a:r>
          </a:p>
          <a:p>
            <a:pPr marL="457200" marR="0" lvl="0" indent="-304800" algn="l" rtl="0">
              <a:spcBef>
                <a:spcPts val="0"/>
              </a:spcBef>
              <a:buClr>
                <a:schemeClr val="dk1"/>
              </a:buClr>
              <a:buSzPct val="100000"/>
              <a:buFont typeface="Calibri"/>
              <a:buChar char="●"/>
            </a:pPr>
            <a:r>
              <a:rPr lang="en" sz="1200">
                <a:solidFill>
                  <a:schemeClr val="dk1"/>
                </a:solidFill>
                <a:latin typeface="Calibri"/>
                <a:ea typeface="Calibri"/>
                <a:cs typeface="Calibri"/>
                <a:sym typeface="Calibri"/>
              </a:rPr>
              <a:t>Based on previous program and budget management experience, strongly advocated for a pilot in lieu of full experimentation.</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189" name="Shape 18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b="0" i="0" u="none" strike="noStrike" cap="none">
                <a:solidFill>
                  <a:schemeClr val="dk1"/>
                </a:solidFill>
                <a:latin typeface="Calibri"/>
                <a:ea typeface="Calibri"/>
                <a:cs typeface="Calibri"/>
                <a:sym typeface="Calibri"/>
              </a:rPr>
              <a:t>11</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30020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5" name="Shape 19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457200" marR="0" lvl="0" indent="-304800" algn="l" rtl="0">
              <a:spcBef>
                <a:spcPts val="0"/>
              </a:spcBef>
              <a:buClr>
                <a:schemeClr val="dk1"/>
              </a:buClr>
              <a:buSzPct val="100000"/>
              <a:buFont typeface="Calibri"/>
              <a:buChar char="●"/>
            </a:pPr>
            <a:r>
              <a:rPr lang="en" sz="1200">
                <a:solidFill>
                  <a:schemeClr val="dk1"/>
                </a:solidFill>
                <a:latin typeface="Calibri"/>
                <a:ea typeface="Calibri"/>
                <a:cs typeface="Calibri"/>
                <a:sym typeface="Calibri"/>
              </a:rPr>
              <a:t>We revisited needs, wants, and desires. Asked “what do we (as an office) really need”, “what do we, and should we, invest our resources in (time, money, staff)”.  Looked over self study report 2020 strategic plan and assessment came forward as an indisputable need.  Also further reflected on Director’s comments and feedback and identified assessment as a key aspect for portfolio adoption</a:t>
            </a:r>
          </a:p>
          <a:p>
            <a:pPr marL="457200" marR="0" lvl="0" indent="-304800" algn="l" rtl="0">
              <a:spcBef>
                <a:spcPts val="0"/>
              </a:spcBef>
              <a:buClr>
                <a:schemeClr val="dk1"/>
              </a:buClr>
              <a:buSzPct val="100000"/>
              <a:buFont typeface="Calibri"/>
              <a:buChar char="●"/>
            </a:pPr>
            <a:r>
              <a:rPr lang="en" sz="1200">
                <a:solidFill>
                  <a:schemeClr val="dk1"/>
                </a:solidFill>
                <a:latin typeface="Calibri"/>
                <a:ea typeface="Calibri"/>
                <a:cs typeface="Calibri"/>
                <a:sym typeface="Calibri"/>
              </a:rPr>
              <a:t>As a group, d</a:t>
            </a:r>
            <a:r>
              <a:rPr lang="en" sz="1200" b="0" i="0" u="none" strike="noStrike" cap="none">
                <a:solidFill>
                  <a:schemeClr val="dk1"/>
                </a:solidFill>
                <a:latin typeface="Calibri"/>
                <a:ea typeface="Calibri"/>
                <a:cs typeface="Calibri"/>
                <a:sym typeface="Calibri"/>
              </a:rPr>
              <a:t>ecided that the product needed to be user friendly and faculty friendly.   We also realized we wanted our eportfolios to allow us to conduct assessment of student learning </a:t>
            </a:r>
            <a:r>
              <a:rPr lang="en" sz="1200">
                <a:solidFill>
                  <a:schemeClr val="dk1"/>
                </a:solidFill>
                <a:latin typeface="Calibri"/>
                <a:ea typeface="Calibri"/>
                <a:cs typeface="Calibri"/>
                <a:sym typeface="Calibri"/>
              </a:rPr>
              <a:t>but provide us with analytics (how many students submit capstone proposal on time).  Digication did not allow for these items.</a:t>
            </a:r>
            <a:r>
              <a:rPr lang="en" sz="1200" b="0" i="0" u="none" strike="noStrike" cap="none">
                <a:solidFill>
                  <a:schemeClr val="dk1"/>
                </a:solidFill>
                <a:latin typeface="Calibri"/>
                <a:ea typeface="Calibri"/>
                <a:cs typeface="Calibri"/>
                <a:sym typeface="Calibri"/>
              </a:rPr>
              <a:t> </a:t>
            </a:r>
          </a:p>
          <a:p>
            <a:pPr marL="457200" marR="0" lvl="0" indent="-304800" algn="l" rtl="0">
              <a:spcBef>
                <a:spcPts val="0"/>
              </a:spcBef>
              <a:buClr>
                <a:schemeClr val="dk1"/>
              </a:buClr>
              <a:buSzPct val="100000"/>
              <a:buFont typeface="Calibri"/>
              <a:buChar char="●"/>
            </a:pPr>
            <a:r>
              <a:rPr lang="en" sz="1200" b="0" i="0" u="none" strike="noStrike" cap="none">
                <a:solidFill>
                  <a:schemeClr val="dk1"/>
                </a:solidFill>
                <a:latin typeface="Calibri"/>
                <a:ea typeface="Calibri"/>
                <a:cs typeface="Calibri"/>
                <a:sym typeface="Calibri"/>
              </a:rPr>
              <a:t>I consulted IT again to discuss eportfolio options and </a:t>
            </a:r>
            <a:r>
              <a:rPr lang="en" sz="1200">
                <a:solidFill>
                  <a:schemeClr val="dk1"/>
                </a:solidFill>
                <a:latin typeface="Calibri"/>
                <a:ea typeface="Calibri"/>
                <a:cs typeface="Calibri"/>
                <a:sym typeface="Calibri"/>
              </a:rPr>
              <a:t>to follow up on information obtained by Leo Schouest at our first meeting, regardin campus purchasing eportfolio option through Bb</a:t>
            </a:r>
            <a:r>
              <a:rPr lang="en" sz="1200" b="0" i="0" u="none" strike="noStrike" cap="none">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Because that option was not currently available. </a:t>
            </a:r>
            <a:r>
              <a:rPr lang="en" sz="1200" b="0" i="0" u="none" strike="noStrike" cap="none">
                <a:solidFill>
                  <a:schemeClr val="dk1"/>
                </a:solidFill>
                <a:latin typeface="Calibri"/>
                <a:ea typeface="Calibri"/>
                <a:cs typeface="Calibri"/>
                <a:sym typeface="Calibri"/>
              </a:rPr>
              <a:t>Nathaniel Wildes proposed the idea of creating an Honors course (learning community within blackboard).  </a:t>
            </a:r>
          </a:p>
          <a:p>
            <a:pPr marL="457200" marR="0" lvl="0" indent="-304800" algn="l" rtl="0">
              <a:spcBef>
                <a:spcPts val="0"/>
              </a:spcBef>
              <a:buClr>
                <a:schemeClr val="dk1"/>
              </a:buClr>
              <a:buSzPct val="100000"/>
              <a:buFont typeface="Calibri"/>
              <a:buChar char="●"/>
            </a:pPr>
            <a:r>
              <a:rPr lang="en" sz="1200" b="0" i="0" u="none" strike="noStrike" cap="none">
                <a:solidFill>
                  <a:schemeClr val="dk1"/>
                </a:solidFill>
                <a:latin typeface="Calibri"/>
                <a:ea typeface="Calibri"/>
                <a:cs typeface="Calibri"/>
                <a:sym typeface="Calibri"/>
              </a:rPr>
              <a:t>Attended a workshop at NCHC and observed this campus using their current LMS</a:t>
            </a:r>
          </a:p>
          <a:p>
            <a:pPr marL="457200" lvl="0" indent="-304800" rtl="0">
              <a:spcBef>
                <a:spcPts val="0"/>
              </a:spcBef>
              <a:buClr>
                <a:schemeClr val="dk1"/>
              </a:buClr>
              <a:buSzPct val="100000"/>
              <a:buFont typeface="Calibri"/>
              <a:buChar char="●"/>
            </a:pPr>
            <a:r>
              <a:rPr lang="en" sz="1200">
                <a:solidFill>
                  <a:schemeClr val="dk1"/>
                </a:solidFill>
                <a:latin typeface="Calibri"/>
                <a:ea typeface="Calibri"/>
                <a:cs typeface="Calibri"/>
                <a:sym typeface="Calibri"/>
              </a:rPr>
              <a:t>Came across sample portfolios through Stanford school of education.  Contacted Dr. Helen Chen to talk more about the portfolio process and selection their school used.  Discovered she was a consultant for the AAC&amp;U regarding use and benefits of eportfolios.  She helped clarify my search and provide me with additional selection criteria when choosing eportfolios</a:t>
            </a:r>
          </a:p>
        </p:txBody>
      </p:sp>
      <p:sp>
        <p:nvSpPr>
          <p:cNvPr id="196" name="Shape 19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b="0" i="0" u="none" strike="noStrike" cap="none">
                <a:solidFill>
                  <a:schemeClr val="dk1"/>
                </a:solidFill>
                <a:latin typeface="Calibri"/>
                <a:ea typeface="Calibri"/>
                <a:cs typeface="Calibri"/>
                <a:sym typeface="Calibri"/>
              </a:rPr>
              <a:t>12</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20019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lvl="0" indent="0" rtl="0">
              <a:lnSpc>
                <a:spcPct val="90000"/>
              </a:lnSpc>
              <a:spcBef>
                <a:spcPts val="400"/>
              </a:spcBef>
              <a:buNone/>
            </a:pPr>
            <a:r>
              <a:rPr lang="en" sz="1200" b="0" i="0" u="none" strike="noStrike" cap="none">
                <a:solidFill>
                  <a:schemeClr val="dk1"/>
                </a:solidFill>
                <a:latin typeface="Calibri"/>
                <a:ea typeface="Calibri"/>
                <a:cs typeface="Calibri"/>
                <a:sym typeface="Calibri"/>
              </a:rPr>
              <a:t>Took an interest because our campus moving to banner and also continuously work with registrar office to submit names to students that will have honors completion on transcript.</a:t>
            </a:r>
          </a:p>
          <a:p>
            <a:pPr marL="0" marR="0" lvl="0" indent="0" algn="l" rtl="0">
              <a:lnSpc>
                <a:spcPct val="100000"/>
              </a:lnSpc>
              <a:spcBef>
                <a:spcPts val="0"/>
              </a:spcBef>
              <a:spcAft>
                <a:spcPts val="0"/>
              </a:spcAft>
              <a:buClr>
                <a:schemeClr val="dk1"/>
              </a:buClr>
              <a:buFont typeface="Calibri"/>
              <a:buNone/>
            </a:pPr>
            <a:endParaRPr/>
          </a:p>
          <a:p>
            <a:pPr marL="0" marR="0" lvl="0" indent="0" algn="l" rtl="0">
              <a:lnSpc>
                <a:spcPct val="100000"/>
              </a:lnSpc>
              <a:spcBef>
                <a:spcPts val="0"/>
              </a:spcBef>
              <a:spcAft>
                <a:spcPts val="0"/>
              </a:spcAft>
              <a:buClr>
                <a:schemeClr val="dk1"/>
              </a:buClr>
              <a:buSzPct val="25000"/>
              <a:buFont typeface="Calibri"/>
              <a:buNone/>
            </a:pPr>
            <a:r>
              <a:rPr lang="en" sz="1200" b="0" i="0" u="none" strike="noStrike" cap="none">
                <a:solidFill>
                  <a:schemeClr val="dk1"/>
                </a:solidFill>
                <a:latin typeface="Calibri"/>
                <a:ea typeface="Calibri"/>
                <a:cs typeface="Calibri"/>
                <a:sym typeface="Calibri"/>
              </a:rPr>
              <a:t>Using my new guidelines of integration, tech support, and cost and seeing a real life example.  I decided to further pursue Blackboard as an option.  Using the information gathered, I set-up a meeting with Director, Richard Cardullo, and presented idea of Honors course using documented evidence and information.  At the end of Winter 2016, began Bb Honors course pilot.</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203" name="Shape 20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b="0" i="0" u="none" strike="noStrike" cap="none">
                <a:solidFill>
                  <a:schemeClr val="dk1"/>
                </a:solidFill>
                <a:latin typeface="Calibri"/>
                <a:ea typeface="Calibri"/>
                <a:cs typeface="Calibri"/>
                <a:sym typeface="Calibri"/>
              </a:rPr>
              <a:t>13</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13480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09" name="Shape 20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5543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15" name="Shape 21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3009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71423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2" name="Shape 2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85974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9" name="Shape 239"/>
          <p:cNvSpPr txBox="1">
            <a:spLocks noGrp="1"/>
          </p:cNvSpPr>
          <p:nvPr>
            <p:ph type="body" idx="1"/>
          </p:nvPr>
        </p:nvSpPr>
        <p:spPr>
          <a:xfrm>
            <a:off x="685800" y="4400550"/>
            <a:ext cx="5486400" cy="36006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 sz="1200" b="0" i="0" u="none" strike="noStrike" cap="none">
                <a:solidFill>
                  <a:schemeClr val="dk1"/>
                </a:solidFill>
                <a:latin typeface="Calibri"/>
                <a:ea typeface="Calibri"/>
                <a:cs typeface="Calibri"/>
                <a:sym typeface="Calibri"/>
              </a:rPr>
              <a:t>Professor Denny-Brown teaches courses on Medieval Literature and is partnering with the Huntington Library on a </a:t>
            </a:r>
            <a:r>
              <a:rPr lang="en" sz="1200" b="0" i="0" u="sng" strike="noStrike" cap="none">
                <a:solidFill>
                  <a:schemeClr val="hlink"/>
                </a:solidFill>
                <a:latin typeface="Calibri"/>
                <a:ea typeface="Calibri"/>
                <a:cs typeface="Calibri"/>
                <a:sym typeface="Calibri"/>
                <a:hlinkClick r:id="rId3"/>
              </a:rPr>
              <a:t>Digital Manuscripts</a:t>
            </a:r>
            <a:r>
              <a:rPr lang="en" sz="1200" b="0" i="0" u="none" strike="noStrike" cap="none">
                <a:solidFill>
                  <a:schemeClr val="dk1"/>
                </a:solidFill>
                <a:latin typeface="Calibri"/>
                <a:ea typeface="Calibri"/>
                <a:cs typeface="Calibri"/>
                <a:sym typeface="Calibri"/>
              </a:rPr>
              <a:t> project. </a:t>
            </a:r>
          </a:p>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 sz="1200" b="0" i="0" u="none" strike="noStrike" cap="none">
                <a:solidFill>
                  <a:schemeClr val="dk1"/>
                </a:solidFill>
                <a:latin typeface="Calibri"/>
                <a:ea typeface="Calibri"/>
                <a:cs typeface="Calibri"/>
                <a:sym typeface="Calibri"/>
              </a:rPr>
              <a:t>In her classes, she “introduces students to English medieval manuscripts in the digital age.” </a:t>
            </a:r>
          </a:p>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 sz="1200" b="0" i="0" u="none" strike="noStrike" cap="none">
                <a:solidFill>
                  <a:schemeClr val="dk1"/>
                </a:solidFill>
                <a:latin typeface="Calibri"/>
                <a:ea typeface="Calibri"/>
                <a:cs typeface="Calibri"/>
                <a:sym typeface="Calibri"/>
              </a:rPr>
              <a:t>For the midterm project, Professor Denny-Brown assigns group work to students who enact the roles of scribes, illuminators, and paper makers “to produce a manuscript quire of 8 pages, using medieval techniques of book-­‐making.” </a:t>
            </a:r>
          </a:p>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 sz="1200" b="0" i="0" u="none" strike="noStrike" cap="none">
                <a:solidFill>
                  <a:schemeClr val="dk1"/>
                </a:solidFill>
                <a:latin typeface="Calibri"/>
                <a:ea typeface="Calibri"/>
                <a:cs typeface="Calibri"/>
                <a:sym typeface="Calibri"/>
              </a:rPr>
              <a:t>She also incorporates the web-based curation tool called Omeka, allowing students to gain practice at being content developers by creating digital collections of their own. </a:t>
            </a:r>
          </a:p>
          <a:p>
            <a:pPr marL="0" marR="0" lvl="0" indent="0" algn="l" rtl="0">
              <a:spcBef>
                <a:spcPts val="0"/>
              </a:spcBef>
              <a:spcAft>
                <a:spcPts val="0"/>
              </a:spcAft>
              <a:buClr>
                <a:schemeClr val="dk1"/>
              </a:buClr>
              <a:buSzPct val="25000"/>
              <a:buFont typeface="Calibri"/>
              <a:buNone/>
            </a:pPr>
            <a:r>
              <a:rPr lang="en" sz="1200" b="0" i="0" u="none" strike="noStrike" cap="none">
                <a:solidFill>
                  <a:schemeClr val="dk1"/>
                </a:solidFill>
                <a:latin typeface="Calibri"/>
                <a:ea typeface="Calibri"/>
                <a:cs typeface="Calibri"/>
                <a:sym typeface="Calibri"/>
              </a:rPr>
              <a:t/>
            </a:r>
            <a:br>
              <a:rPr lang="en" sz="1200" b="0" i="0" u="none" strike="noStrike" cap="none">
                <a:solidFill>
                  <a:schemeClr val="dk1"/>
                </a:solidFill>
                <a:latin typeface="Calibri"/>
                <a:ea typeface="Calibri"/>
                <a:cs typeface="Calibri"/>
                <a:sym typeface="Calibri"/>
              </a:rPr>
            </a:br>
            <a:r>
              <a:rPr lang="en" sz="1200" b="0" i="0" u="none" strike="noStrike" cap="none">
                <a:solidFill>
                  <a:srgbClr val="B73D0E"/>
                </a:solidFill>
                <a:latin typeface="Calibri"/>
                <a:ea typeface="Calibri"/>
                <a:cs typeface="Calibri"/>
                <a:sym typeface="Calibri"/>
              </a:rPr>
              <a:t/>
            </a:r>
            <a:br>
              <a:rPr lang="en" sz="1200" b="0" i="0" u="none" strike="noStrike" cap="none">
                <a:solidFill>
                  <a:srgbClr val="B73D0E"/>
                </a:solidFill>
                <a:latin typeface="Calibri"/>
                <a:ea typeface="Calibri"/>
                <a:cs typeface="Calibri"/>
                <a:sym typeface="Calibri"/>
              </a:rPr>
            </a:br>
            <a:endParaRPr lang="en" sz="1200" b="0" i="0" u="none" strike="noStrike" cap="none">
              <a:solidFill>
                <a:srgbClr val="B73D0E"/>
              </a:solidFill>
              <a:latin typeface="Calibri"/>
              <a:ea typeface="Calibri"/>
              <a:cs typeface="Calibri"/>
              <a:sym typeface="Calibri"/>
            </a:endParaRPr>
          </a:p>
          <a:p>
            <a:pPr marL="0" marR="0" lvl="0" indent="0" algn="l" rtl="0">
              <a:spcBef>
                <a:spcPts val="0"/>
              </a:spcBef>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240" name="Shape 240"/>
          <p:cNvSpPr txBox="1">
            <a:spLocks noGrp="1"/>
          </p:cNvSpPr>
          <p:nvPr>
            <p:ph type="sldNum" idx="12"/>
          </p:nvPr>
        </p:nvSpPr>
        <p:spPr>
          <a:xfrm>
            <a:off x="3884612" y="8685213"/>
            <a:ext cx="2971799" cy="4587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18</a:t>
            </a:fld>
            <a:endParaRPr lang="en"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8330268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37683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190404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2" name="Shape 2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556856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8" name="Shape 2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2028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50989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16637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7" name="Shape 14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4985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3" name="Shape 153"/>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The portfolio selection process began in the </a:t>
            </a:r>
            <a:r>
              <a:rPr lang="en" sz="1200">
                <a:solidFill>
                  <a:schemeClr val="dk1"/>
                </a:solidFill>
                <a:latin typeface="Calibri"/>
                <a:ea typeface="Calibri"/>
                <a:cs typeface="Calibri"/>
                <a:sym typeface="Calibri"/>
              </a:rPr>
              <a:t>s</a:t>
            </a:r>
            <a:r>
              <a:rPr lang="en" sz="1200" b="0" i="0" u="none" strike="noStrike" cap="none">
                <a:solidFill>
                  <a:schemeClr val="dk1"/>
                </a:solidFill>
                <a:latin typeface="Calibri"/>
                <a:ea typeface="Calibri"/>
                <a:cs typeface="Calibri"/>
                <a:sym typeface="Calibri"/>
              </a:rPr>
              <a:t>pring 2015 ter</a:t>
            </a:r>
            <a:r>
              <a:rPr lang="en" sz="1200">
                <a:solidFill>
                  <a:schemeClr val="dk1"/>
                </a:solidFill>
                <a:latin typeface="Calibri"/>
                <a:ea typeface="Calibri"/>
                <a:cs typeface="Calibri"/>
                <a:sym typeface="Calibri"/>
              </a:rPr>
              <a:t>m</a:t>
            </a:r>
            <a:r>
              <a:rPr lang="en" sz="1200" b="0" i="0" u="none" strike="noStrike" cap="none">
                <a:solidFill>
                  <a:schemeClr val="dk1"/>
                </a:solidFill>
                <a:latin typeface="Calibri"/>
                <a:ea typeface="Calibri"/>
                <a:cs typeface="Calibri"/>
                <a:sym typeface="Calibri"/>
              </a:rPr>
              <a:t>.  In order to best search and find an eportfolio for UH, it was necessary to identify the purpose for the portfolio, what was it for? </a:t>
            </a:r>
            <a:r>
              <a:rPr lang="en" sz="1200">
                <a:solidFill>
                  <a:schemeClr val="dk1"/>
                </a:solidFill>
                <a:latin typeface="Calibri"/>
                <a:ea typeface="Calibri"/>
                <a:cs typeface="Calibri"/>
                <a:sym typeface="Calibri"/>
              </a:rPr>
              <a:t>And who was it for?</a:t>
            </a:r>
            <a:r>
              <a:rPr lang="en" sz="1200" b="0" i="0" u="none" strike="noStrike" cap="none">
                <a:solidFill>
                  <a:schemeClr val="dk1"/>
                </a:solidFill>
                <a:latin typeface="Calibri"/>
                <a:ea typeface="Calibri"/>
                <a:cs typeface="Calibri"/>
                <a:sym typeface="Calibri"/>
              </a:rPr>
              <a:t>  We identified one clear need but then found other ways a portfolio could be beneficial, such as a tool for recruitment, to engage alumni, and </a:t>
            </a:r>
            <a:r>
              <a:rPr lang="en" sz="1200">
                <a:solidFill>
                  <a:schemeClr val="dk1"/>
                </a:solidFill>
                <a:latin typeface="Calibri"/>
                <a:ea typeface="Calibri"/>
                <a:cs typeface="Calibri"/>
                <a:sym typeface="Calibri"/>
              </a:rPr>
              <a:t>fund development. </a:t>
            </a:r>
            <a:r>
              <a:rPr lang="en" sz="1200" b="0" i="0" u="none" strike="noStrike" cap="none">
                <a:solidFill>
                  <a:schemeClr val="dk1"/>
                </a:solidFill>
                <a:latin typeface="Calibri"/>
                <a:ea typeface="Calibri"/>
                <a:cs typeface="Calibri"/>
                <a:sym typeface="Calibri"/>
              </a:rPr>
              <a:t>“Hey, a portfolio can help students but it could also help the department!”</a:t>
            </a:r>
          </a:p>
        </p:txBody>
      </p:sp>
      <p:sp>
        <p:nvSpPr>
          <p:cNvPr id="154" name="Shape 154"/>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b="0" i="0" u="none" strike="noStrike" cap="none">
                <a:solidFill>
                  <a:schemeClr val="dk1"/>
                </a:solidFill>
                <a:latin typeface="Calibri"/>
                <a:ea typeface="Calibri"/>
                <a:cs typeface="Calibri"/>
                <a:sym typeface="Calibri"/>
              </a:rPr>
              <a:t>6</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60366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0" name="Shape 16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We wanted the eportfolios to be a repository of achievements and a tool that students could use for reflection.</a:t>
            </a:r>
          </a:p>
        </p:txBody>
      </p:sp>
      <p:sp>
        <p:nvSpPr>
          <p:cNvPr id="161" name="Shape 16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b="0" i="0" u="none" strike="noStrike" cap="none">
                <a:solidFill>
                  <a:schemeClr val="dk1"/>
                </a:solidFill>
                <a:latin typeface="Calibri"/>
                <a:ea typeface="Calibri"/>
                <a:cs typeface="Calibri"/>
                <a:sym typeface="Calibri"/>
              </a:rPr>
              <a:t>7</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32025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7" name="Shape 16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457200" marR="0" lvl="0" indent="-304800" algn="l" rtl="0">
              <a:spcBef>
                <a:spcPts val="0"/>
              </a:spcBef>
              <a:buClr>
                <a:schemeClr val="dk1"/>
              </a:buClr>
              <a:buSzPct val="100000"/>
              <a:buFont typeface="Calibri"/>
              <a:buChar char="●"/>
            </a:pPr>
            <a:r>
              <a:rPr lang="en" sz="1200">
                <a:solidFill>
                  <a:schemeClr val="dk1"/>
                </a:solidFill>
                <a:latin typeface="Calibri"/>
                <a:ea typeface="Calibri"/>
                <a:cs typeface="Calibri"/>
                <a:sym typeface="Calibri"/>
              </a:rPr>
              <a:t>We wanted the eportfolio to be portable so that students could take it with them once they graduated.  </a:t>
            </a:r>
          </a:p>
          <a:p>
            <a:pPr marL="457200" marR="0" lvl="0" indent="-304800" algn="l" rtl="0">
              <a:spcBef>
                <a:spcPts val="0"/>
              </a:spcBef>
              <a:buClr>
                <a:schemeClr val="dk1"/>
              </a:buClr>
              <a:buSzPct val="100000"/>
              <a:buFont typeface="Calibri"/>
              <a:buChar char="●"/>
            </a:pPr>
            <a:r>
              <a:rPr lang="en" sz="1200">
                <a:solidFill>
                  <a:schemeClr val="dk1"/>
                </a:solidFill>
                <a:latin typeface="Calibri"/>
                <a:ea typeface="Calibri"/>
                <a:cs typeface="Calibri"/>
                <a:sym typeface="Calibri"/>
              </a:rPr>
              <a:t>We wanted a simple to use platform, why?  So that students could easily adopt, therefore increasing student buy in, but also for faculty/staff, we didn’t want to have to learn yet another program.  </a:t>
            </a:r>
          </a:p>
          <a:p>
            <a:pPr marL="457200" marR="0" lvl="0" indent="-304800" algn="l" rtl="0">
              <a:spcBef>
                <a:spcPts val="0"/>
              </a:spcBef>
              <a:buClr>
                <a:schemeClr val="dk1"/>
              </a:buClr>
              <a:buSzPct val="100000"/>
              <a:buFont typeface="Calibri"/>
              <a:buChar char="●"/>
            </a:pPr>
            <a:r>
              <a:rPr lang="en" sz="1200">
                <a:solidFill>
                  <a:schemeClr val="dk1"/>
                </a:solidFill>
                <a:latin typeface="Calibri"/>
                <a:ea typeface="Calibri"/>
                <a:cs typeface="Calibri"/>
                <a:sym typeface="Calibri"/>
              </a:rPr>
              <a:t>We wanted Honors staff to have  access so that we could use eportfolios for outreach purposes, alumni and fund development, and we thought, “hey, we can use for future accreditation needs”.   </a:t>
            </a:r>
          </a:p>
          <a:p>
            <a:pPr marL="457200" marR="0" lvl="0" indent="-304800" algn="l" rtl="0">
              <a:spcBef>
                <a:spcPts val="0"/>
              </a:spcBef>
              <a:buClr>
                <a:schemeClr val="dk1"/>
              </a:buClr>
              <a:buSzPct val="100000"/>
              <a:buFont typeface="Calibri"/>
              <a:buChar char="●"/>
            </a:pPr>
            <a:r>
              <a:rPr lang="en" sz="1200">
                <a:solidFill>
                  <a:schemeClr val="dk1"/>
                </a:solidFill>
                <a:latin typeface="Calibri"/>
                <a:ea typeface="Calibri"/>
                <a:cs typeface="Calibri"/>
                <a:sym typeface="Calibri"/>
              </a:rPr>
              <a:t>We wanted a tool that was vetted and trusted by other campuses.  Did not want to fall in a trap of going with a startup that had no lasting power.  </a:t>
            </a:r>
          </a:p>
          <a:p>
            <a:pPr marL="457200" marR="0" lvl="0" indent="-304800" algn="l" rtl="0">
              <a:spcBef>
                <a:spcPts val="0"/>
              </a:spcBef>
              <a:buClr>
                <a:schemeClr val="dk1"/>
              </a:buClr>
              <a:buSzPct val="100000"/>
              <a:buFont typeface="Calibri"/>
              <a:buChar char="●"/>
            </a:pPr>
            <a:r>
              <a:rPr lang="en" sz="1200">
                <a:solidFill>
                  <a:schemeClr val="dk1"/>
                </a:solidFill>
                <a:latin typeface="Calibri"/>
                <a:ea typeface="Calibri"/>
                <a:cs typeface="Calibri"/>
                <a:sym typeface="Calibri"/>
              </a:rPr>
              <a:t>Because we are aware of the multiple methods students use to store their coursework or records, thought it would be great if eportfolio tool could work easily with these applications.   </a:t>
            </a:r>
          </a:p>
          <a:p>
            <a:pPr marL="457200" marR="0" lvl="0" indent="-304800" algn="l" rtl="0">
              <a:spcBef>
                <a:spcPts val="0"/>
              </a:spcBef>
              <a:buClr>
                <a:schemeClr val="dk1"/>
              </a:buClr>
              <a:buSzPct val="100000"/>
              <a:buFont typeface="Calibri"/>
              <a:buChar char="●"/>
            </a:pPr>
            <a:r>
              <a:rPr lang="en" sz="1200" b="0" i="0" u="none" strike="noStrike" cap="none">
                <a:solidFill>
                  <a:schemeClr val="dk1"/>
                </a:solidFill>
                <a:latin typeface="Calibri"/>
                <a:ea typeface="Calibri"/>
                <a:cs typeface="Calibri"/>
                <a:sym typeface="Calibri"/>
              </a:rPr>
              <a:t>It was a great idea not to put a budget restriction</a:t>
            </a:r>
            <a:r>
              <a:rPr lang="en" sz="1200">
                <a:solidFill>
                  <a:schemeClr val="dk1"/>
                </a:solidFill>
                <a:latin typeface="Calibri"/>
                <a:ea typeface="Calibri"/>
                <a:cs typeface="Calibri"/>
                <a:sym typeface="Calibri"/>
              </a:rPr>
              <a:t> from the outset.  It helped me brainstorm and discover what was out there</a:t>
            </a:r>
          </a:p>
        </p:txBody>
      </p:sp>
      <p:sp>
        <p:nvSpPr>
          <p:cNvPr id="168" name="Shape 16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b="0" i="0" u="none" strike="noStrike" cap="none">
                <a:solidFill>
                  <a:schemeClr val="dk1"/>
                </a:solidFill>
                <a:latin typeface="Calibri"/>
                <a:ea typeface="Calibri"/>
                <a:cs typeface="Calibri"/>
                <a:sym typeface="Calibri"/>
              </a:rPr>
              <a:t>8</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90766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4" name="Shape 17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In all, this yielded somewhere around 20-25 products</a:t>
            </a:r>
          </a:p>
        </p:txBody>
      </p:sp>
      <p:sp>
        <p:nvSpPr>
          <p:cNvPr id="175" name="Shape 17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b="0" i="0" u="none" strike="noStrike" cap="none">
                <a:solidFill>
                  <a:schemeClr val="dk1"/>
                </a:solidFill>
                <a:latin typeface="Calibri"/>
                <a:ea typeface="Calibri"/>
                <a:cs typeface="Calibri"/>
                <a:sym typeface="Calibri"/>
              </a:rPr>
              <a:t>9</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16649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2744012" y="756700"/>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a:headEnd type="none" w="med" len="med"/>
            <a:tailEnd type="none" w="med" len="med"/>
          </a:ln>
        </p:spPr>
      </p:sp>
      <p:sp>
        <p:nvSpPr>
          <p:cNvPr id="11" name="Shape 11"/>
          <p:cNvSpPr/>
          <p:nvPr/>
        </p:nvSpPr>
        <p:spPr>
          <a:xfrm rot="10800000">
            <a:off x="5318350" y="32667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a:headEnd type="none" w="med" len="med"/>
            <a:tailEnd type="none" w="med" len="med"/>
          </a:ln>
        </p:spPr>
      </p:sp>
      <p:sp>
        <p:nvSpPr>
          <p:cNvPr id="12" name="Shape 12"/>
          <p:cNvSpPr txBox="1">
            <a:spLocks noGrp="1"/>
          </p:cNvSpPr>
          <p:nvPr>
            <p:ph type="ctrTitle"/>
          </p:nvPr>
        </p:nvSpPr>
        <p:spPr>
          <a:xfrm>
            <a:off x="3044700" y="1444255"/>
            <a:ext cx="3054600" cy="1537199"/>
          </a:xfrm>
          <a:prstGeom prst="rect">
            <a:avLst/>
          </a:prstGeom>
        </p:spPr>
        <p:txBody>
          <a:bodyPr lIns="91425" tIns="91425" rIns="91425" bIns="91425" anchor="b"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13" name="Shape 13"/>
          <p:cNvSpPr txBox="1">
            <a:spLocks noGrp="1"/>
          </p:cNvSpPr>
          <p:nvPr>
            <p:ph type="subTitle" idx="1"/>
          </p:nvPr>
        </p:nvSpPr>
        <p:spPr>
          <a:xfrm>
            <a:off x="3044700" y="3116580"/>
            <a:ext cx="3054600" cy="701400"/>
          </a:xfrm>
          <a:prstGeom prst="rect">
            <a:avLst/>
          </a:prstGeom>
        </p:spPr>
        <p:txBody>
          <a:bodyPr lIns="91425" tIns="91425" rIns="91425" bIns="91425" anchor="t" anchorCtr="0"/>
          <a:lstStyle>
            <a:lvl1pPr lvl="0" algn="ctr" rtl="0">
              <a:lnSpc>
                <a:spcPct val="100000"/>
              </a:lnSpc>
              <a:spcBef>
                <a:spcPts val="0"/>
              </a:spcBef>
              <a:spcAft>
                <a:spcPts val="0"/>
              </a:spcAft>
              <a:buSzPct val="100000"/>
              <a:buFont typeface="Economica"/>
              <a:buNone/>
              <a:defRPr sz="2100">
                <a:latin typeface="Economica"/>
                <a:ea typeface="Economica"/>
                <a:cs typeface="Economica"/>
                <a:sym typeface="Economica"/>
              </a:defRPr>
            </a:lvl1pPr>
            <a:lvl2pPr lvl="1" algn="ctr" rtl="0">
              <a:lnSpc>
                <a:spcPct val="100000"/>
              </a:lnSpc>
              <a:spcBef>
                <a:spcPts val="0"/>
              </a:spcBef>
              <a:spcAft>
                <a:spcPts val="0"/>
              </a:spcAft>
              <a:buSzPct val="100000"/>
              <a:buFont typeface="Economica"/>
              <a:buNone/>
              <a:defRPr sz="2100">
                <a:latin typeface="Economica"/>
                <a:ea typeface="Economica"/>
                <a:cs typeface="Economica"/>
                <a:sym typeface="Economica"/>
              </a:defRPr>
            </a:lvl2pPr>
            <a:lvl3pPr lvl="2" algn="ctr" rtl="0">
              <a:lnSpc>
                <a:spcPct val="100000"/>
              </a:lnSpc>
              <a:spcBef>
                <a:spcPts val="0"/>
              </a:spcBef>
              <a:spcAft>
                <a:spcPts val="0"/>
              </a:spcAft>
              <a:buSzPct val="100000"/>
              <a:buFont typeface="Economica"/>
              <a:buNone/>
              <a:defRPr sz="2100">
                <a:latin typeface="Economica"/>
                <a:ea typeface="Economica"/>
                <a:cs typeface="Economica"/>
                <a:sym typeface="Economica"/>
              </a:defRPr>
            </a:lvl3pPr>
            <a:lvl4pPr lvl="3" algn="ctr" rtl="0">
              <a:lnSpc>
                <a:spcPct val="100000"/>
              </a:lnSpc>
              <a:spcBef>
                <a:spcPts val="0"/>
              </a:spcBef>
              <a:spcAft>
                <a:spcPts val="0"/>
              </a:spcAft>
              <a:buSzPct val="100000"/>
              <a:buFont typeface="Economica"/>
              <a:buNone/>
              <a:defRPr sz="2100">
                <a:latin typeface="Economica"/>
                <a:ea typeface="Economica"/>
                <a:cs typeface="Economica"/>
                <a:sym typeface="Economica"/>
              </a:defRPr>
            </a:lvl4pPr>
            <a:lvl5pPr lvl="4" algn="ctr" rtl="0">
              <a:lnSpc>
                <a:spcPct val="100000"/>
              </a:lnSpc>
              <a:spcBef>
                <a:spcPts val="0"/>
              </a:spcBef>
              <a:spcAft>
                <a:spcPts val="0"/>
              </a:spcAft>
              <a:buSzPct val="100000"/>
              <a:buFont typeface="Economica"/>
              <a:buNone/>
              <a:defRPr sz="2100">
                <a:latin typeface="Economica"/>
                <a:ea typeface="Economica"/>
                <a:cs typeface="Economica"/>
                <a:sym typeface="Economica"/>
              </a:defRPr>
            </a:lvl5pPr>
            <a:lvl6pPr lvl="5" algn="ctr" rtl="0">
              <a:lnSpc>
                <a:spcPct val="100000"/>
              </a:lnSpc>
              <a:spcBef>
                <a:spcPts val="0"/>
              </a:spcBef>
              <a:spcAft>
                <a:spcPts val="0"/>
              </a:spcAft>
              <a:buSzPct val="100000"/>
              <a:buFont typeface="Economica"/>
              <a:buNone/>
              <a:defRPr sz="2100">
                <a:latin typeface="Economica"/>
                <a:ea typeface="Economica"/>
                <a:cs typeface="Economica"/>
                <a:sym typeface="Economica"/>
              </a:defRPr>
            </a:lvl6pPr>
            <a:lvl7pPr lvl="6" algn="ctr" rtl="0">
              <a:lnSpc>
                <a:spcPct val="100000"/>
              </a:lnSpc>
              <a:spcBef>
                <a:spcPts val="0"/>
              </a:spcBef>
              <a:spcAft>
                <a:spcPts val="0"/>
              </a:spcAft>
              <a:buSzPct val="100000"/>
              <a:buFont typeface="Economica"/>
              <a:buNone/>
              <a:defRPr sz="2100">
                <a:latin typeface="Economica"/>
                <a:ea typeface="Economica"/>
                <a:cs typeface="Economica"/>
                <a:sym typeface="Economica"/>
              </a:defRPr>
            </a:lvl7pPr>
            <a:lvl8pPr lvl="7" algn="ctr" rtl="0">
              <a:lnSpc>
                <a:spcPct val="100000"/>
              </a:lnSpc>
              <a:spcBef>
                <a:spcPts val="0"/>
              </a:spcBef>
              <a:spcAft>
                <a:spcPts val="0"/>
              </a:spcAft>
              <a:buSzPct val="100000"/>
              <a:buFont typeface="Economica"/>
              <a:buNone/>
              <a:defRPr sz="2100">
                <a:latin typeface="Economica"/>
                <a:ea typeface="Economica"/>
                <a:cs typeface="Economica"/>
                <a:sym typeface="Economica"/>
              </a:defRPr>
            </a:lvl8pPr>
            <a:lvl9pPr lvl="8" algn="ctr" rtl="0">
              <a:lnSpc>
                <a:spcPct val="100000"/>
              </a:lnSpc>
              <a:spcBef>
                <a:spcPts val="0"/>
              </a:spcBef>
              <a:spcAft>
                <a:spcPts val="0"/>
              </a:spcAft>
              <a:buSzPct val="100000"/>
              <a:buFont typeface="Economica"/>
              <a:buNone/>
              <a:defRPr sz="2100">
                <a:latin typeface="Economica"/>
                <a:ea typeface="Economica"/>
                <a:cs typeface="Economica"/>
                <a:sym typeface="Economica"/>
              </a:defRPr>
            </a:lvl9pPr>
          </a:lstStyle>
          <a:p>
            <a:endParaRPr/>
          </a:p>
        </p:txBody>
      </p:sp>
      <p:sp>
        <p:nvSpPr>
          <p:cNvPr id="14" name="Shape 1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1"/>
        <p:cNvGrpSpPr/>
        <p:nvPr/>
      </p:nvGrpSpPr>
      <p:grpSpPr>
        <a:xfrm>
          <a:off x="0" y="0"/>
          <a:ext cx="0" cy="0"/>
          <a:chOff x="0" y="0"/>
          <a:chExt cx="0" cy="0"/>
        </a:xfrm>
      </p:grpSpPr>
      <p:sp>
        <p:nvSpPr>
          <p:cNvPr id="52" name="Shape 52"/>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53" name="Shape 53"/>
          <p:cNvSpPr txBox="1">
            <a:spLocks noGrp="1"/>
          </p:cNvSpPr>
          <p:nvPr>
            <p:ph type="title"/>
          </p:nvPr>
        </p:nvSpPr>
        <p:spPr>
          <a:xfrm>
            <a:off x="311700" y="957125"/>
            <a:ext cx="8520600" cy="2128800"/>
          </a:xfrm>
          <a:prstGeom prst="rect">
            <a:avLst/>
          </a:prstGeom>
        </p:spPr>
        <p:txBody>
          <a:bodyPr lIns="91425" tIns="91425" rIns="91425" bIns="91425" anchor="ctr" anchorCtr="0"/>
          <a:lstStyle>
            <a:lvl1pPr lvl="0" algn="ctr" rtl="0">
              <a:spcBef>
                <a:spcPts val="0"/>
              </a:spcBef>
              <a:buClr>
                <a:schemeClr val="lt2"/>
              </a:buClr>
              <a:buSzPct val="100000"/>
              <a:defRPr sz="16000">
                <a:solidFill>
                  <a:schemeClr val="lt2"/>
                </a:solidFill>
              </a:defRPr>
            </a:lvl1pPr>
            <a:lvl2pPr lvl="1" algn="ctr" rtl="0">
              <a:spcBef>
                <a:spcPts val="0"/>
              </a:spcBef>
              <a:buClr>
                <a:schemeClr val="lt2"/>
              </a:buClr>
              <a:buSzPct val="100000"/>
              <a:defRPr sz="16000">
                <a:solidFill>
                  <a:schemeClr val="lt2"/>
                </a:solidFill>
              </a:defRPr>
            </a:lvl2pPr>
            <a:lvl3pPr lvl="2" algn="ctr" rtl="0">
              <a:spcBef>
                <a:spcPts val="0"/>
              </a:spcBef>
              <a:buClr>
                <a:schemeClr val="lt2"/>
              </a:buClr>
              <a:buSzPct val="100000"/>
              <a:defRPr sz="16000">
                <a:solidFill>
                  <a:schemeClr val="lt2"/>
                </a:solidFill>
              </a:defRPr>
            </a:lvl3pPr>
            <a:lvl4pPr lvl="3" algn="ctr" rtl="0">
              <a:spcBef>
                <a:spcPts val="0"/>
              </a:spcBef>
              <a:buClr>
                <a:schemeClr val="lt2"/>
              </a:buClr>
              <a:buSzPct val="100000"/>
              <a:defRPr sz="16000">
                <a:solidFill>
                  <a:schemeClr val="lt2"/>
                </a:solidFill>
              </a:defRPr>
            </a:lvl4pPr>
            <a:lvl5pPr lvl="4" algn="ctr" rtl="0">
              <a:spcBef>
                <a:spcPts val="0"/>
              </a:spcBef>
              <a:buClr>
                <a:schemeClr val="lt2"/>
              </a:buClr>
              <a:buSzPct val="100000"/>
              <a:defRPr sz="16000">
                <a:solidFill>
                  <a:schemeClr val="lt2"/>
                </a:solidFill>
              </a:defRPr>
            </a:lvl5pPr>
            <a:lvl6pPr lvl="5" algn="ctr" rtl="0">
              <a:spcBef>
                <a:spcPts val="0"/>
              </a:spcBef>
              <a:buClr>
                <a:schemeClr val="lt2"/>
              </a:buClr>
              <a:buSzPct val="100000"/>
              <a:defRPr sz="16000">
                <a:solidFill>
                  <a:schemeClr val="lt2"/>
                </a:solidFill>
              </a:defRPr>
            </a:lvl6pPr>
            <a:lvl7pPr lvl="6" algn="ctr" rtl="0">
              <a:spcBef>
                <a:spcPts val="0"/>
              </a:spcBef>
              <a:buClr>
                <a:schemeClr val="lt2"/>
              </a:buClr>
              <a:buSzPct val="100000"/>
              <a:defRPr sz="16000">
                <a:solidFill>
                  <a:schemeClr val="lt2"/>
                </a:solidFill>
              </a:defRPr>
            </a:lvl7pPr>
            <a:lvl8pPr lvl="7" algn="ctr" rtl="0">
              <a:spcBef>
                <a:spcPts val="0"/>
              </a:spcBef>
              <a:buClr>
                <a:schemeClr val="lt2"/>
              </a:buClr>
              <a:buSzPct val="100000"/>
              <a:defRPr sz="16000">
                <a:solidFill>
                  <a:schemeClr val="lt2"/>
                </a:solidFill>
              </a:defRPr>
            </a:lvl8pPr>
            <a:lvl9pPr lvl="8" algn="ctr" rtl="0">
              <a:spcBef>
                <a:spcPts val="0"/>
              </a:spcBef>
              <a:buClr>
                <a:schemeClr val="lt2"/>
              </a:buClr>
              <a:buSzPct val="100000"/>
              <a:defRPr sz="16000">
                <a:solidFill>
                  <a:schemeClr val="lt2"/>
                </a:solidFill>
              </a:defRPr>
            </a:lvl9pPr>
          </a:lstStyle>
          <a:p>
            <a:endParaRPr/>
          </a:p>
        </p:txBody>
      </p:sp>
      <p:sp>
        <p:nvSpPr>
          <p:cNvPr id="54" name="Shape 54"/>
          <p:cNvSpPr txBox="1">
            <a:spLocks noGrp="1"/>
          </p:cNvSpPr>
          <p:nvPr>
            <p:ph type="body" idx="1"/>
          </p:nvPr>
        </p:nvSpPr>
        <p:spPr>
          <a:xfrm>
            <a:off x="311700" y="3162000"/>
            <a:ext cx="8520600" cy="1071600"/>
          </a:xfrm>
          <a:prstGeom prst="rect">
            <a:avLst/>
          </a:prstGeom>
        </p:spPr>
        <p:txBody>
          <a:bodyPr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55" name="Shape 5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6"/>
        <p:cNvGrpSpPr/>
        <p:nvPr/>
      </p:nvGrpSpPr>
      <p:grpSpPr>
        <a:xfrm>
          <a:off x="0" y="0"/>
          <a:ext cx="0" cy="0"/>
          <a:chOff x="0" y="0"/>
          <a:chExt cx="0" cy="0"/>
        </a:xfrm>
      </p:grpSpPr>
      <p:sp>
        <p:nvSpPr>
          <p:cNvPr id="57" name="Shape 5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28650" y="273843"/>
            <a:ext cx="7886700" cy="9942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60" name="Shape 60"/>
          <p:cNvSpPr txBox="1">
            <a:spLocks noGrp="1"/>
          </p:cNvSpPr>
          <p:nvPr>
            <p:ph type="body" idx="1"/>
          </p:nvPr>
        </p:nvSpPr>
        <p:spPr>
          <a:xfrm>
            <a:off x="628650" y="1369218"/>
            <a:ext cx="7886700" cy="3263400"/>
          </a:xfrm>
          <a:prstGeom prst="rect">
            <a:avLst/>
          </a:prstGeom>
          <a:noFill/>
          <a:ln>
            <a:noFill/>
          </a:ln>
        </p:spPr>
        <p:txBody>
          <a:bodyPr lIns="91425" tIns="91425" rIns="91425" bIns="9142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dt" idx="10"/>
          </p:nvPr>
        </p:nvSpPr>
        <p:spPr>
          <a:xfrm>
            <a:off x="628650" y="4767262"/>
            <a:ext cx="2057400" cy="273900"/>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ftr" idx="11"/>
          </p:nvPr>
        </p:nvSpPr>
        <p:spPr>
          <a:xfrm>
            <a:off x="3028950" y="4767262"/>
            <a:ext cx="3086100" cy="273900"/>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sldNum" idx="12"/>
          </p:nvPr>
        </p:nvSpPr>
        <p:spPr>
          <a:xfrm>
            <a:off x="6457950" y="4767262"/>
            <a:ext cx="20574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b="0" i="0" u="none" strike="noStrike" cap="none">
                <a:solidFill>
                  <a:srgbClr val="888888"/>
                </a:solidFill>
                <a:latin typeface="Calibri"/>
                <a:ea typeface="Calibri"/>
                <a:cs typeface="Calibri"/>
                <a:sym typeface="Calibri"/>
              </a:rPr>
              <a:t>‹#›</a:t>
            </a:fld>
            <a:endParaRPr lang="en"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857250" y="457200"/>
            <a:ext cx="7406700" cy="1017300"/>
          </a:xfrm>
          <a:prstGeom prst="rect">
            <a:avLst/>
          </a:prstGeom>
          <a:noFill/>
          <a:ln>
            <a:noFill/>
          </a:ln>
        </p:spPr>
        <p:txBody>
          <a:bodyPr lIns="68575" tIns="68575" rIns="68575" bIns="68575" anchor="ctr" anchorCtr="0"/>
          <a:lstStyle>
            <a:lvl1pPr marL="0" marR="0" lvl="0" indent="0" algn="l" rtl="0">
              <a:lnSpc>
                <a:spcPct val="90000"/>
              </a:lnSpc>
              <a:spcBef>
                <a:spcPts val="0"/>
              </a:spcBef>
              <a:spcAft>
                <a:spcPts val="0"/>
              </a:spcAft>
              <a:buClr>
                <a:schemeClr val="accent1"/>
              </a:buClr>
              <a:buFont typeface="Calibri"/>
              <a:buNone/>
              <a:defRPr sz="3300" b="0" i="0" u="none" strike="noStrike" cap="none">
                <a:solidFill>
                  <a:schemeClr val="accent1"/>
                </a:solidFill>
                <a:latin typeface="Calibri"/>
                <a:ea typeface="Calibri"/>
                <a:cs typeface="Calibri"/>
                <a:sym typeface="Calibri"/>
              </a:defRPr>
            </a:lvl1pPr>
            <a:lvl2pPr lvl="1" indent="0" rtl="0">
              <a:spcBef>
                <a:spcPts val="0"/>
              </a:spcBef>
              <a:buFont typeface="Arial"/>
              <a:buNone/>
              <a:defRPr sz="1400"/>
            </a:lvl2pPr>
            <a:lvl3pPr lvl="2" indent="0" rtl="0">
              <a:spcBef>
                <a:spcPts val="0"/>
              </a:spcBef>
              <a:buFont typeface="Arial"/>
              <a:buNone/>
              <a:defRPr sz="1400"/>
            </a:lvl3pPr>
            <a:lvl4pPr lvl="3" indent="0" rtl="0">
              <a:spcBef>
                <a:spcPts val="0"/>
              </a:spcBef>
              <a:buFont typeface="Arial"/>
              <a:buNone/>
              <a:defRPr sz="1400"/>
            </a:lvl4pPr>
            <a:lvl5pPr lvl="4" indent="0" rtl="0">
              <a:spcBef>
                <a:spcPts val="0"/>
              </a:spcBef>
              <a:buFont typeface="Arial"/>
              <a:buNone/>
              <a:defRPr sz="1400"/>
            </a:lvl5pPr>
            <a:lvl6pPr lvl="5" indent="0" rtl="0">
              <a:spcBef>
                <a:spcPts val="0"/>
              </a:spcBef>
              <a:buFont typeface="Arial"/>
              <a:buNone/>
              <a:defRPr sz="1400"/>
            </a:lvl6pPr>
            <a:lvl7pPr lvl="6" indent="0" rtl="0">
              <a:spcBef>
                <a:spcPts val="0"/>
              </a:spcBef>
              <a:buFont typeface="Arial"/>
              <a:buNone/>
              <a:defRPr sz="1400"/>
            </a:lvl7pPr>
            <a:lvl8pPr lvl="7" indent="0" rtl="0">
              <a:spcBef>
                <a:spcPts val="0"/>
              </a:spcBef>
              <a:buFont typeface="Arial"/>
              <a:buNone/>
              <a:defRPr sz="1400"/>
            </a:lvl8pPr>
            <a:lvl9pPr lvl="8" indent="0" rtl="0">
              <a:spcBef>
                <a:spcPts val="0"/>
              </a:spcBef>
              <a:buFont typeface="Arial"/>
              <a:buNone/>
              <a:defRPr sz="1400"/>
            </a:lvl9pPr>
          </a:lstStyle>
          <a:p>
            <a:endParaRPr/>
          </a:p>
        </p:txBody>
      </p:sp>
      <p:sp>
        <p:nvSpPr>
          <p:cNvPr id="73" name="Shape 73"/>
          <p:cNvSpPr txBox="1">
            <a:spLocks noGrp="1"/>
          </p:cNvSpPr>
          <p:nvPr>
            <p:ph type="body" idx="1"/>
          </p:nvPr>
        </p:nvSpPr>
        <p:spPr>
          <a:xfrm>
            <a:off x="857250" y="1543050"/>
            <a:ext cx="7404600" cy="3028800"/>
          </a:xfrm>
          <a:prstGeom prst="rect">
            <a:avLst/>
          </a:prstGeom>
          <a:noFill/>
          <a:ln>
            <a:noFill/>
          </a:ln>
        </p:spPr>
        <p:txBody>
          <a:bodyPr lIns="68575" tIns="68575" rIns="68575" bIns="68575" anchor="t" anchorCtr="0"/>
          <a:lstStyle>
            <a:lvl1pPr marL="177800" marR="0" lvl="0" indent="88900" algn="l" rtl="0">
              <a:lnSpc>
                <a:spcPct val="90000"/>
              </a:lnSpc>
              <a:spcBef>
                <a:spcPts val="1100"/>
              </a:spcBef>
              <a:spcAft>
                <a:spcPts val="0"/>
              </a:spcAft>
              <a:buClr>
                <a:schemeClr val="accent1"/>
              </a:buClr>
              <a:buSzPct val="76470"/>
              <a:buFont typeface="Calibri"/>
              <a:buChar char="•"/>
              <a:defRPr sz="1700" b="0" i="0" u="none" strike="noStrike" cap="none">
                <a:solidFill>
                  <a:schemeClr val="accent1"/>
                </a:solidFill>
                <a:latin typeface="Calibri"/>
                <a:ea typeface="Calibri"/>
                <a:cs typeface="Calibri"/>
                <a:sym typeface="Calibri"/>
              </a:defRPr>
            </a:lvl1pPr>
            <a:lvl2pPr marL="342900" marR="0" lvl="1" indent="88900" algn="l" rtl="0">
              <a:lnSpc>
                <a:spcPct val="90000"/>
              </a:lnSpc>
              <a:spcBef>
                <a:spcPts val="200"/>
              </a:spcBef>
              <a:spcAft>
                <a:spcPts val="300"/>
              </a:spcAft>
              <a:buClr>
                <a:schemeClr val="accent1"/>
              </a:buClr>
              <a:buSzPct val="80000"/>
              <a:buFont typeface="Calibri"/>
              <a:buChar char="•"/>
              <a:defRPr sz="1500" b="0" i="0" u="none" strike="noStrike" cap="none">
                <a:solidFill>
                  <a:schemeClr val="accent1"/>
                </a:solidFill>
                <a:latin typeface="Calibri"/>
                <a:ea typeface="Calibri"/>
                <a:cs typeface="Calibri"/>
                <a:sym typeface="Calibri"/>
              </a:defRPr>
            </a:lvl2pPr>
            <a:lvl3pPr marL="546100" marR="0" lvl="2" indent="63500" algn="l" rtl="0">
              <a:lnSpc>
                <a:spcPct val="90000"/>
              </a:lnSpc>
              <a:spcBef>
                <a:spcPts val="200"/>
              </a:spcBef>
              <a:spcAft>
                <a:spcPts val="300"/>
              </a:spcAft>
              <a:buClr>
                <a:schemeClr val="accent1"/>
              </a:buClr>
              <a:buSzPct val="78571"/>
              <a:buFont typeface="Calibri"/>
              <a:buChar char="•"/>
              <a:defRPr sz="1400" b="0" i="0" u="none" strike="noStrike" cap="none">
                <a:solidFill>
                  <a:schemeClr val="accent1"/>
                </a:solidFill>
                <a:latin typeface="Calibri"/>
                <a:ea typeface="Calibri"/>
                <a:cs typeface="Calibri"/>
                <a:sym typeface="Calibri"/>
              </a:defRPr>
            </a:lvl3pPr>
            <a:lvl4pPr marL="749300" marR="0" lvl="3" indent="38100" algn="l" rtl="0">
              <a:lnSpc>
                <a:spcPct val="90000"/>
              </a:lnSpc>
              <a:spcBef>
                <a:spcPts val="200"/>
              </a:spcBef>
              <a:spcAft>
                <a:spcPts val="300"/>
              </a:spcAft>
              <a:buClr>
                <a:schemeClr val="accent1"/>
              </a:buClr>
              <a:buSzPct val="83333"/>
              <a:buFont typeface="Calibri"/>
              <a:buChar char="•"/>
              <a:defRPr sz="1200" b="0" i="0" u="none" strike="noStrike" cap="none">
                <a:solidFill>
                  <a:schemeClr val="accent1"/>
                </a:solidFill>
                <a:latin typeface="Calibri"/>
                <a:ea typeface="Calibri"/>
                <a:cs typeface="Calibri"/>
                <a:sym typeface="Calibri"/>
              </a:defRPr>
            </a:lvl4pPr>
            <a:lvl5pPr marL="965200" marR="0" lvl="4" indent="25400" algn="l" rtl="0">
              <a:lnSpc>
                <a:spcPct val="90000"/>
              </a:lnSpc>
              <a:spcBef>
                <a:spcPts val="200"/>
              </a:spcBef>
              <a:spcAft>
                <a:spcPts val="300"/>
              </a:spcAft>
              <a:buClr>
                <a:schemeClr val="accent1"/>
              </a:buClr>
              <a:buSzPct val="83333"/>
              <a:buFont typeface="Calibri"/>
              <a:buChar char="•"/>
              <a:defRPr sz="1200" b="0" i="0" u="none" strike="noStrike" cap="none">
                <a:solidFill>
                  <a:schemeClr val="accent1"/>
                </a:solidFill>
                <a:latin typeface="Calibri"/>
                <a:ea typeface="Calibri"/>
                <a:cs typeface="Calibri"/>
                <a:sym typeface="Calibri"/>
              </a:defRPr>
            </a:lvl5pPr>
            <a:lvl6pPr marL="1193800" marR="0" lvl="5" indent="0" algn="l" rtl="0">
              <a:lnSpc>
                <a:spcPct val="90000"/>
              </a:lnSpc>
              <a:spcBef>
                <a:spcPts val="200"/>
              </a:spcBef>
              <a:spcAft>
                <a:spcPts val="300"/>
              </a:spcAft>
              <a:buClr>
                <a:schemeClr val="accent1"/>
              </a:buClr>
              <a:buSzPct val="83333"/>
              <a:buFont typeface="Calibri"/>
              <a:buChar char="•"/>
              <a:defRPr sz="1200" b="0" i="0" u="none" strike="noStrike" cap="none">
                <a:solidFill>
                  <a:schemeClr val="accent1"/>
                </a:solidFill>
                <a:latin typeface="Calibri"/>
                <a:ea typeface="Calibri"/>
                <a:cs typeface="Calibri"/>
                <a:sym typeface="Calibri"/>
              </a:defRPr>
            </a:lvl6pPr>
            <a:lvl7pPr marL="1422400" marR="0" lvl="6" indent="0" algn="l" rtl="0">
              <a:lnSpc>
                <a:spcPct val="90000"/>
              </a:lnSpc>
              <a:spcBef>
                <a:spcPts val="200"/>
              </a:spcBef>
              <a:spcAft>
                <a:spcPts val="300"/>
              </a:spcAft>
              <a:buClr>
                <a:schemeClr val="accent1"/>
              </a:buClr>
              <a:buSzPct val="83333"/>
              <a:buFont typeface="Calibri"/>
              <a:buChar char="•"/>
              <a:defRPr sz="1200" b="0" i="0" u="none" strike="noStrike" cap="none">
                <a:solidFill>
                  <a:schemeClr val="accent1"/>
                </a:solidFill>
                <a:latin typeface="Calibri"/>
                <a:ea typeface="Calibri"/>
                <a:cs typeface="Calibri"/>
                <a:sym typeface="Calibri"/>
              </a:defRPr>
            </a:lvl7pPr>
            <a:lvl8pPr marL="1651000" marR="0" lvl="7" indent="0" algn="l" rtl="0">
              <a:lnSpc>
                <a:spcPct val="90000"/>
              </a:lnSpc>
              <a:spcBef>
                <a:spcPts val="200"/>
              </a:spcBef>
              <a:spcAft>
                <a:spcPts val="300"/>
              </a:spcAft>
              <a:buClr>
                <a:schemeClr val="accent1"/>
              </a:buClr>
              <a:buSzPct val="83333"/>
              <a:buFont typeface="Calibri"/>
              <a:buChar char="•"/>
              <a:defRPr sz="1200" b="0" i="0" u="none" strike="noStrike" cap="none">
                <a:solidFill>
                  <a:schemeClr val="accent1"/>
                </a:solidFill>
                <a:latin typeface="Calibri"/>
                <a:ea typeface="Calibri"/>
                <a:cs typeface="Calibri"/>
                <a:sym typeface="Calibri"/>
              </a:defRPr>
            </a:lvl8pPr>
            <a:lvl9pPr marL="1879600" marR="0" lvl="8" indent="-12700" algn="l" rtl="0">
              <a:lnSpc>
                <a:spcPct val="90000"/>
              </a:lnSpc>
              <a:spcBef>
                <a:spcPts val="200"/>
              </a:spcBef>
              <a:spcAft>
                <a:spcPts val="300"/>
              </a:spcAft>
              <a:buClr>
                <a:schemeClr val="accent1"/>
              </a:buClr>
              <a:buSzPct val="83333"/>
              <a:buFont typeface="Calibri"/>
              <a:buChar char="•"/>
              <a:defRPr sz="1200" b="0" i="0" u="none" strike="noStrike" cap="none">
                <a:solidFill>
                  <a:schemeClr val="accent1"/>
                </a:solidFill>
                <a:latin typeface="Calibri"/>
                <a:ea typeface="Calibri"/>
                <a:cs typeface="Calibri"/>
                <a:sym typeface="Calibri"/>
              </a:defRPr>
            </a:lvl9pPr>
          </a:lstStyle>
          <a:p>
            <a:endParaRPr/>
          </a:p>
        </p:txBody>
      </p:sp>
      <p:sp>
        <p:nvSpPr>
          <p:cNvPr id="74" name="Shape 74"/>
          <p:cNvSpPr txBox="1">
            <a:spLocks noGrp="1"/>
          </p:cNvSpPr>
          <p:nvPr>
            <p:ph type="dt" idx="10"/>
          </p:nvPr>
        </p:nvSpPr>
        <p:spPr>
          <a:xfrm>
            <a:off x="857246" y="4667871"/>
            <a:ext cx="1746900" cy="273900"/>
          </a:xfrm>
          <a:prstGeom prst="rect">
            <a:avLst/>
          </a:prstGeom>
          <a:noFill/>
          <a:ln>
            <a:noFill/>
          </a:ln>
        </p:spPr>
        <p:txBody>
          <a:bodyPr lIns="68575" tIns="68575" rIns="68575" bIns="68575" anchor="ctr" anchorCtr="0"/>
          <a:lstStyle>
            <a:lvl1pPr marL="0" marR="0" lvl="0" indent="0" algn="l" rtl="0">
              <a:lnSpc>
                <a:spcPct val="100000"/>
              </a:lnSpc>
              <a:spcBef>
                <a:spcPts val="0"/>
              </a:spcBef>
              <a:spcAft>
                <a:spcPts val="0"/>
              </a:spcAft>
              <a:buClr>
                <a:schemeClr val="accent1"/>
              </a:buClr>
              <a:buFont typeface="Calibri"/>
              <a:buNone/>
              <a:defRPr sz="900" b="0" i="0" u="none" strike="noStrike" cap="none">
                <a:solidFill>
                  <a:schemeClr val="accent1"/>
                </a:solidFill>
                <a:latin typeface="Calibri"/>
                <a:ea typeface="Calibri"/>
                <a:cs typeface="Calibri"/>
                <a:sym typeface="Calibri"/>
              </a:defRPr>
            </a:lvl1pPr>
            <a:lvl2pPr marL="342900" marR="0" lvl="1"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ftr" idx="11"/>
          </p:nvPr>
        </p:nvSpPr>
        <p:spPr>
          <a:xfrm>
            <a:off x="2961861" y="4667871"/>
            <a:ext cx="3538500" cy="273900"/>
          </a:xfrm>
          <a:prstGeom prst="rect">
            <a:avLst/>
          </a:prstGeom>
          <a:noFill/>
          <a:ln>
            <a:noFill/>
          </a:ln>
        </p:spPr>
        <p:txBody>
          <a:bodyPr lIns="68575" tIns="68575" rIns="68575" bIns="68575" anchor="ctr" anchorCtr="0"/>
          <a:lstStyle>
            <a:lvl1pPr marL="0" marR="0" lvl="0" indent="0" algn="ctr" rtl="0">
              <a:lnSpc>
                <a:spcPct val="100000"/>
              </a:lnSpc>
              <a:spcBef>
                <a:spcPts val="0"/>
              </a:spcBef>
              <a:spcAft>
                <a:spcPts val="0"/>
              </a:spcAft>
              <a:buClr>
                <a:schemeClr val="accent1"/>
              </a:buClr>
              <a:buFont typeface="Calibri"/>
              <a:buNone/>
              <a:defRPr sz="900" b="0" i="0" u="none" strike="noStrike" cap="none">
                <a:solidFill>
                  <a:schemeClr val="accent1"/>
                </a:solidFill>
                <a:latin typeface="Calibri"/>
                <a:ea typeface="Calibri"/>
                <a:cs typeface="Calibri"/>
                <a:sym typeface="Calibri"/>
              </a:defRPr>
            </a:lvl1pPr>
            <a:lvl2pPr marL="342900" marR="0" lvl="1"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sldNum" idx="12"/>
          </p:nvPr>
        </p:nvSpPr>
        <p:spPr>
          <a:xfrm>
            <a:off x="6997146" y="4667871"/>
            <a:ext cx="1279500" cy="273900"/>
          </a:xfrm>
          <a:prstGeom prst="rect">
            <a:avLst/>
          </a:prstGeom>
          <a:noFill/>
          <a:ln>
            <a:noFill/>
          </a:ln>
        </p:spPr>
        <p:txBody>
          <a:bodyPr lIns="68575" tIns="34275" rIns="68575" bIns="34275" anchor="ctr" anchorCtr="0">
            <a:noAutofit/>
          </a:bodyPr>
          <a:lstStyle/>
          <a:p>
            <a:pPr marL="0" marR="0" lvl="0" indent="0" algn="r" rtl="0">
              <a:lnSpc>
                <a:spcPct val="100000"/>
              </a:lnSpc>
              <a:spcBef>
                <a:spcPts val="0"/>
              </a:spcBef>
              <a:spcAft>
                <a:spcPts val="0"/>
              </a:spcAft>
              <a:buClr>
                <a:schemeClr val="accent1"/>
              </a:buClr>
              <a:buSzPct val="25000"/>
              <a:buFont typeface="Calibri"/>
              <a:buNone/>
            </a:pPr>
            <a:fld id="{00000000-1234-1234-1234-123412341234}" type="slidenum">
              <a:rPr lang="en" sz="900" b="0" i="0" u="none" strike="noStrike" cap="none">
                <a:solidFill>
                  <a:schemeClr val="accent1"/>
                </a:solidFill>
                <a:latin typeface="Calibri"/>
                <a:ea typeface="Calibri"/>
                <a:cs typeface="Calibri"/>
                <a:sym typeface="Calibri"/>
              </a:rPr>
              <a:t>‹#›</a:t>
            </a:fld>
            <a:endParaRPr lang="en" sz="900" b="0"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857250" y="457200"/>
            <a:ext cx="7406700" cy="1017300"/>
          </a:xfrm>
          <a:prstGeom prst="rect">
            <a:avLst/>
          </a:prstGeom>
          <a:noFill/>
          <a:ln>
            <a:noFill/>
          </a:ln>
        </p:spPr>
        <p:txBody>
          <a:bodyPr lIns="68575" tIns="68575" rIns="68575" bIns="68575" anchor="ctr" anchorCtr="0"/>
          <a:lstStyle>
            <a:lvl1pPr marL="0" marR="0" lvl="0" indent="0" algn="l" rtl="0">
              <a:lnSpc>
                <a:spcPct val="90000"/>
              </a:lnSpc>
              <a:spcBef>
                <a:spcPts val="0"/>
              </a:spcBef>
              <a:spcAft>
                <a:spcPts val="0"/>
              </a:spcAft>
              <a:buClr>
                <a:schemeClr val="accent1"/>
              </a:buClr>
              <a:buFont typeface="Calibri"/>
              <a:buNone/>
              <a:defRPr sz="3300" b="0" i="0" u="none" strike="noStrike" cap="none">
                <a:solidFill>
                  <a:schemeClr val="accent1"/>
                </a:solidFill>
                <a:latin typeface="Calibri"/>
                <a:ea typeface="Calibri"/>
                <a:cs typeface="Calibri"/>
                <a:sym typeface="Calibri"/>
              </a:defRPr>
            </a:lvl1pPr>
            <a:lvl2pPr lvl="1" indent="0" rtl="0">
              <a:spcBef>
                <a:spcPts val="0"/>
              </a:spcBef>
              <a:buFont typeface="Arial"/>
              <a:buNone/>
              <a:defRPr sz="1400"/>
            </a:lvl2pPr>
            <a:lvl3pPr lvl="2" indent="0" rtl="0">
              <a:spcBef>
                <a:spcPts val="0"/>
              </a:spcBef>
              <a:buFont typeface="Arial"/>
              <a:buNone/>
              <a:defRPr sz="1400"/>
            </a:lvl3pPr>
            <a:lvl4pPr lvl="3" indent="0" rtl="0">
              <a:spcBef>
                <a:spcPts val="0"/>
              </a:spcBef>
              <a:buFont typeface="Arial"/>
              <a:buNone/>
              <a:defRPr sz="1400"/>
            </a:lvl4pPr>
            <a:lvl5pPr lvl="4" indent="0" rtl="0">
              <a:spcBef>
                <a:spcPts val="0"/>
              </a:spcBef>
              <a:buFont typeface="Arial"/>
              <a:buNone/>
              <a:defRPr sz="1400"/>
            </a:lvl5pPr>
            <a:lvl6pPr lvl="5" indent="0" rtl="0">
              <a:spcBef>
                <a:spcPts val="0"/>
              </a:spcBef>
              <a:buFont typeface="Arial"/>
              <a:buNone/>
              <a:defRPr sz="1400"/>
            </a:lvl6pPr>
            <a:lvl7pPr lvl="6" indent="0" rtl="0">
              <a:spcBef>
                <a:spcPts val="0"/>
              </a:spcBef>
              <a:buFont typeface="Arial"/>
              <a:buNone/>
              <a:defRPr sz="1400"/>
            </a:lvl7pPr>
            <a:lvl8pPr lvl="7" indent="0" rtl="0">
              <a:spcBef>
                <a:spcPts val="0"/>
              </a:spcBef>
              <a:buFont typeface="Arial"/>
              <a:buNone/>
              <a:defRPr sz="1400"/>
            </a:lvl8pPr>
            <a:lvl9pPr lvl="8" indent="0" rtl="0">
              <a:spcBef>
                <a:spcPts val="0"/>
              </a:spcBef>
              <a:buFont typeface="Arial"/>
              <a:buNone/>
              <a:defRPr sz="1400"/>
            </a:lvl9pPr>
          </a:lstStyle>
          <a:p>
            <a:endParaRPr/>
          </a:p>
        </p:txBody>
      </p:sp>
      <p:sp>
        <p:nvSpPr>
          <p:cNvPr id="79" name="Shape 79"/>
          <p:cNvSpPr txBox="1">
            <a:spLocks noGrp="1"/>
          </p:cNvSpPr>
          <p:nvPr>
            <p:ph type="body" idx="1"/>
          </p:nvPr>
        </p:nvSpPr>
        <p:spPr>
          <a:xfrm>
            <a:off x="857250" y="1501131"/>
            <a:ext cx="3566400" cy="582899"/>
          </a:xfrm>
          <a:prstGeom prst="rect">
            <a:avLst/>
          </a:prstGeom>
          <a:noFill/>
          <a:ln>
            <a:noFill/>
          </a:ln>
        </p:spPr>
        <p:txBody>
          <a:bodyPr lIns="68575" tIns="68575" rIns="68575" bIns="68575" anchor="ctr" anchorCtr="0"/>
          <a:lstStyle>
            <a:lvl1pPr marL="0" marR="0" lvl="0" indent="0" algn="l" rtl="0">
              <a:lnSpc>
                <a:spcPct val="90000"/>
              </a:lnSpc>
              <a:spcBef>
                <a:spcPts val="0"/>
              </a:spcBef>
              <a:spcAft>
                <a:spcPts val="0"/>
              </a:spcAft>
              <a:buClr>
                <a:schemeClr val="accent1"/>
              </a:buClr>
              <a:buFont typeface="Calibri"/>
              <a:buNone/>
              <a:defRPr sz="1800" b="1" i="0" u="none" strike="noStrike" cap="none">
                <a:solidFill>
                  <a:schemeClr val="accent1"/>
                </a:solidFill>
                <a:latin typeface="Calibri"/>
                <a:ea typeface="Calibri"/>
                <a:cs typeface="Calibri"/>
                <a:sym typeface="Calibri"/>
              </a:defRPr>
            </a:lvl1pPr>
            <a:lvl2pPr marL="342900" marR="0" lvl="1" indent="0" algn="l" rtl="0">
              <a:lnSpc>
                <a:spcPct val="90000"/>
              </a:lnSpc>
              <a:spcBef>
                <a:spcPts val="200"/>
              </a:spcBef>
              <a:spcAft>
                <a:spcPts val="300"/>
              </a:spcAft>
              <a:buClr>
                <a:schemeClr val="accent1"/>
              </a:buClr>
              <a:buFont typeface="Calibri"/>
              <a:buNone/>
              <a:defRPr sz="1500" b="1" i="0" u="none" strike="noStrike" cap="none">
                <a:solidFill>
                  <a:schemeClr val="accent1"/>
                </a:solidFill>
                <a:latin typeface="Calibri"/>
                <a:ea typeface="Calibri"/>
                <a:cs typeface="Calibri"/>
                <a:sym typeface="Calibri"/>
              </a:defRPr>
            </a:lvl2pPr>
            <a:lvl3pPr marL="685800" marR="0" lvl="2" indent="0" algn="l" rtl="0">
              <a:lnSpc>
                <a:spcPct val="90000"/>
              </a:lnSpc>
              <a:spcBef>
                <a:spcPts val="200"/>
              </a:spcBef>
              <a:spcAft>
                <a:spcPts val="300"/>
              </a:spcAft>
              <a:buClr>
                <a:schemeClr val="accent1"/>
              </a:buClr>
              <a:buFont typeface="Calibri"/>
              <a:buNone/>
              <a:defRPr sz="1400" b="1" i="0" u="none" strike="noStrike" cap="none">
                <a:solidFill>
                  <a:schemeClr val="accent1"/>
                </a:solidFill>
                <a:latin typeface="Calibri"/>
                <a:ea typeface="Calibri"/>
                <a:cs typeface="Calibri"/>
                <a:sym typeface="Calibri"/>
              </a:defRPr>
            </a:lvl3pPr>
            <a:lvl4pPr marL="1028700" marR="0" lvl="3" indent="0" algn="l" rtl="0">
              <a:lnSpc>
                <a:spcPct val="90000"/>
              </a:lnSpc>
              <a:spcBef>
                <a:spcPts val="200"/>
              </a:spcBef>
              <a:spcAft>
                <a:spcPts val="300"/>
              </a:spcAft>
              <a:buClr>
                <a:schemeClr val="accent1"/>
              </a:buClr>
              <a:buFont typeface="Calibri"/>
              <a:buNone/>
              <a:defRPr sz="1200" b="1" i="0" u="none" strike="noStrike" cap="none">
                <a:solidFill>
                  <a:schemeClr val="accent1"/>
                </a:solidFill>
                <a:latin typeface="Calibri"/>
                <a:ea typeface="Calibri"/>
                <a:cs typeface="Calibri"/>
                <a:sym typeface="Calibri"/>
              </a:defRPr>
            </a:lvl4pPr>
            <a:lvl5pPr marL="1371600" marR="0" lvl="4" indent="0" algn="l" rtl="0">
              <a:lnSpc>
                <a:spcPct val="90000"/>
              </a:lnSpc>
              <a:spcBef>
                <a:spcPts val="200"/>
              </a:spcBef>
              <a:spcAft>
                <a:spcPts val="300"/>
              </a:spcAft>
              <a:buClr>
                <a:schemeClr val="accent1"/>
              </a:buClr>
              <a:buFont typeface="Calibri"/>
              <a:buNone/>
              <a:defRPr sz="1200" b="1" i="0" u="none" strike="noStrike" cap="none">
                <a:solidFill>
                  <a:schemeClr val="accent1"/>
                </a:solidFill>
                <a:latin typeface="Calibri"/>
                <a:ea typeface="Calibri"/>
                <a:cs typeface="Calibri"/>
                <a:sym typeface="Calibri"/>
              </a:defRPr>
            </a:lvl5pPr>
            <a:lvl6pPr marL="1714500" marR="0" lvl="5" indent="0" algn="l" rtl="0">
              <a:lnSpc>
                <a:spcPct val="90000"/>
              </a:lnSpc>
              <a:spcBef>
                <a:spcPts val="200"/>
              </a:spcBef>
              <a:spcAft>
                <a:spcPts val="300"/>
              </a:spcAft>
              <a:buClr>
                <a:schemeClr val="accent1"/>
              </a:buClr>
              <a:buFont typeface="Calibri"/>
              <a:buNone/>
              <a:defRPr sz="1200" b="1" i="0" u="none" strike="noStrike" cap="none">
                <a:solidFill>
                  <a:schemeClr val="accent1"/>
                </a:solidFill>
                <a:latin typeface="Calibri"/>
                <a:ea typeface="Calibri"/>
                <a:cs typeface="Calibri"/>
                <a:sym typeface="Calibri"/>
              </a:defRPr>
            </a:lvl6pPr>
            <a:lvl7pPr marL="2057400" marR="0" lvl="6" indent="0" algn="l" rtl="0">
              <a:lnSpc>
                <a:spcPct val="90000"/>
              </a:lnSpc>
              <a:spcBef>
                <a:spcPts val="200"/>
              </a:spcBef>
              <a:spcAft>
                <a:spcPts val="300"/>
              </a:spcAft>
              <a:buClr>
                <a:schemeClr val="accent1"/>
              </a:buClr>
              <a:buFont typeface="Calibri"/>
              <a:buNone/>
              <a:defRPr sz="1200" b="1" i="0" u="none" strike="noStrike" cap="none">
                <a:solidFill>
                  <a:schemeClr val="accent1"/>
                </a:solidFill>
                <a:latin typeface="Calibri"/>
                <a:ea typeface="Calibri"/>
                <a:cs typeface="Calibri"/>
                <a:sym typeface="Calibri"/>
              </a:defRPr>
            </a:lvl7pPr>
            <a:lvl8pPr marL="2400300" marR="0" lvl="7" indent="0" algn="l" rtl="0">
              <a:lnSpc>
                <a:spcPct val="90000"/>
              </a:lnSpc>
              <a:spcBef>
                <a:spcPts val="200"/>
              </a:spcBef>
              <a:spcAft>
                <a:spcPts val="300"/>
              </a:spcAft>
              <a:buClr>
                <a:schemeClr val="accent1"/>
              </a:buClr>
              <a:buFont typeface="Calibri"/>
              <a:buNone/>
              <a:defRPr sz="1200" b="1" i="0" u="none" strike="noStrike" cap="none">
                <a:solidFill>
                  <a:schemeClr val="accent1"/>
                </a:solidFill>
                <a:latin typeface="Calibri"/>
                <a:ea typeface="Calibri"/>
                <a:cs typeface="Calibri"/>
                <a:sym typeface="Calibri"/>
              </a:defRPr>
            </a:lvl8pPr>
            <a:lvl9pPr marL="2743200" marR="0" lvl="8" indent="0" algn="l" rtl="0">
              <a:lnSpc>
                <a:spcPct val="90000"/>
              </a:lnSpc>
              <a:spcBef>
                <a:spcPts val="200"/>
              </a:spcBef>
              <a:spcAft>
                <a:spcPts val="300"/>
              </a:spcAft>
              <a:buClr>
                <a:schemeClr val="accent1"/>
              </a:buClr>
              <a:buFont typeface="Calibri"/>
              <a:buNone/>
              <a:defRPr sz="1200" b="1" i="0" u="none" strike="noStrike" cap="none">
                <a:solidFill>
                  <a:schemeClr val="accent1"/>
                </a:solidFill>
                <a:latin typeface="Calibri"/>
                <a:ea typeface="Calibri"/>
                <a:cs typeface="Calibri"/>
                <a:sym typeface="Calibri"/>
              </a:defRPr>
            </a:lvl9pPr>
          </a:lstStyle>
          <a:p>
            <a:endParaRPr/>
          </a:p>
        </p:txBody>
      </p:sp>
      <p:sp>
        <p:nvSpPr>
          <p:cNvPr id="80" name="Shape 80"/>
          <p:cNvSpPr txBox="1">
            <a:spLocks noGrp="1"/>
          </p:cNvSpPr>
          <p:nvPr>
            <p:ph type="body" idx="2"/>
          </p:nvPr>
        </p:nvSpPr>
        <p:spPr>
          <a:xfrm>
            <a:off x="857250" y="2041112"/>
            <a:ext cx="3566400" cy="2537400"/>
          </a:xfrm>
          <a:prstGeom prst="rect">
            <a:avLst/>
          </a:prstGeom>
          <a:noFill/>
          <a:ln>
            <a:noFill/>
          </a:ln>
        </p:spPr>
        <p:txBody>
          <a:bodyPr lIns="68575" tIns="68575" rIns="68575" bIns="68575" anchor="t" anchorCtr="0"/>
          <a:lstStyle>
            <a:lvl1pPr marL="177800" marR="0" lvl="0" indent="88900" algn="l" rtl="0">
              <a:lnSpc>
                <a:spcPct val="90000"/>
              </a:lnSpc>
              <a:spcBef>
                <a:spcPts val="1100"/>
              </a:spcBef>
              <a:spcAft>
                <a:spcPts val="0"/>
              </a:spcAft>
              <a:buClr>
                <a:schemeClr val="accent1"/>
              </a:buClr>
              <a:buSzPct val="76470"/>
              <a:buFont typeface="Calibri"/>
              <a:buChar char="•"/>
              <a:defRPr sz="1700" b="0" i="0" u="none" strike="noStrike" cap="none">
                <a:solidFill>
                  <a:schemeClr val="accent1"/>
                </a:solidFill>
                <a:latin typeface="Calibri"/>
                <a:ea typeface="Calibri"/>
                <a:cs typeface="Calibri"/>
                <a:sym typeface="Calibri"/>
              </a:defRPr>
            </a:lvl1pPr>
            <a:lvl2pPr marL="342900" marR="0" lvl="1" indent="88900" algn="l" rtl="0">
              <a:lnSpc>
                <a:spcPct val="90000"/>
              </a:lnSpc>
              <a:spcBef>
                <a:spcPts val="200"/>
              </a:spcBef>
              <a:spcAft>
                <a:spcPts val="300"/>
              </a:spcAft>
              <a:buClr>
                <a:schemeClr val="accent1"/>
              </a:buClr>
              <a:buSzPct val="80000"/>
              <a:buFont typeface="Calibri"/>
              <a:buChar char="•"/>
              <a:defRPr sz="1500" b="0" i="0" u="none" strike="noStrike" cap="none">
                <a:solidFill>
                  <a:schemeClr val="accent1"/>
                </a:solidFill>
                <a:latin typeface="Calibri"/>
                <a:ea typeface="Calibri"/>
                <a:cs typeface="Calibri"/>
                <a:sym typeface="Calibri"/>
              </a:defRPr>
            </a:lvl2pPr>
            <a:lvl3pPr marL="546100" marR="0" lvl="2" indent="63500" algn="l" rtl="0">
              <a:lnSpc>
                <a:spcPct val="90000"/>
              </a:lnSpc>
              <a:spcBef>
                <a:spcPts val="200"/>
              </a:spcBef>
              <a:spcAft>
                <a:spcPts val="300"/>
              </a:spcAft>
              <a:buClr>
                <a:schemeClr val="accent1"/>
              </a:buClr>
              <a:buSzPct val="78571"/>
              <a:buFont typeface="Calibri"/>
              <a:buChar char="•"/>
              <a:defRPr sz="1400" b="0" i="0" u="none" strike="noStrike" cap="none">
                <a:solidFill>
                  <a:schemeClr val="accent1"/>
                </a:solidFill>
                <a:latin typeface="Calibri"/>
                <a:ea typeface="Calibri"/>
                <a:cs typeface="Calibri"/>
                <a:sym typeface="Calibri"/>
              </a:defRPr>
            </a:lvl3pPr>
            <a:lvl4pPr marL="749300" marR="0" lvl="3" indent="38100" algn="l" rtl="0">
              <a:lnSpc>
                <a:spcPct val="90000"/>
              </a:lnSpc>
              <a:spcBef>
                <a:spcPts val="200"/>
              </a:spcBef>
              <a:spcAft>
                <a:spcPts val="300"/>
              </a:spcAft>
              <a:buClr>
                <a:schemeClr val="accent1"/>
              </a:buClr>
              <a:buSzPct val="83333"/>
              <a:buFont typeface="Calibri"/>
              <a:buChar char="•"/>
              <a:defRPr sz="1200" b="0" i="0" u="none" strike="noStrike" cap="none">
                <a:solidFill>
                  <a:schemeClr val="accent1"/>
                </a:solidFill>
                <a:latin typeface="Calibri"/>
                <a:ea typeface="Calibri"/>
                <a:cs typeface="Calibri"/>
                <a:sym typeface="Calibri"/>
              </a:defRPr>
            </a:lvl4pPr>
            <a:lvl5pPr marL="965200" marR="0" lvl="4" indent="25400" algn="l" rtl="0">
              <a:lnSpc>
                <a:spcPct val="90000"/>
              </a:lnSpc>
              <a:spcBef>
                <a:spcPts val="200"/>
              </a:spcBef>
              <a:spcAft>
                <a:spcPts val="300"/>
              </a:spcAft>
              <a:buClr>
                <a:schemeClr val="accent1"/>
              </a:buClr>
              <a:buSzPct val="83333"/>
              <a:buFont typeface="Calibri"/>
              <a:buChar char="•"/>
              <a:defRPr sz="1200" b="0" i="0" u="none" strike="noStrike" cap="none">
                <a:solidFill>
                  <a:schemeClr val="accent1"/>
                </a:solidFill>
                <a:latin typeface="Calibri"/>
                <a:ea typeface="Calibri"/>
                <a:cs typeface="Calibri"/>
                <a:sym typeface="Calibri"/>
              </a:defRPr>
            </a:lvl5pPr>
            <a:lvl6pPr marL="1193800" marR="0" lvl="5" indent="0" algn="l" rtl="0">
              <a:lnSpc>
                <a:spcPct val="90000"/>
              </a:lnSpc>
              <a:spcBef>
                <a:spcPts val="200"/>
              </a:spcBef>
              <a:spcAft>
                <a:spcPts val="300"/>
              </a:spcAft>
              <a:buClr>
                <a:schemeClr val="accent1"/>
              </a:buClr>
              <a:buSzPct val="83333"/>
              <a:buFont typeface="Calibri"/>
              <a:buChar char="•"/>
              <a:defRPr sz="1200" b="0" i="0" u="none" strike="noStrike" cap="none">
                <a:solidFill>
                  <a:schemeClr val="accent1"/>
                </a:solidFill>
                <a:latin typeface="Calibri"/>
                <a:ea typeface="Calibri"/>
                <a:cs typeface="Calibri"/>
                <a:sym typeface="Calibri"/>
              </a:defRPr>
            </a:lvl6pPr>
            <a:lvl7pPr marL="1422400" marR="0" lvl="6" indent="0" algn="l" rtl="0">
              <a:lnSpc>
                <a:spcPct val="90000"/>
              </a:lnSpc>
              <a:spcBef>
                <a:spcPts val="200"/>
              </a:spcBef>
              <a:spcAft>
                <a:spcPts val="300"/>
              </a:spcAft>
              <a:buClr>
                <a:schemeClr val="accent1"/>
              </a:buClr>
              <a:buSzPct val="83333"/>
              <a:buFont typeface="Calibri"/>
              <a:buChar char="•"/>
              <a:defRPr sz="1200" b="0" i="0" u="none" strike="noStrike" cap="none">
                <a:solidFill>
                  <a:schemeClr val="accent1"/>
                </a:solidFill>
                <a:latin typeface="Calibri"/>
                <a:ea typeface="Calibri"/>
                <a:cs typeface="Calibri"/>
                <a:sym typeface="Calibri"/>
              </a:defRPr>
            </a:lvl7pPr>
            <a:lvl8pPr marL="1651000" marR="0" lvl="7" indent="0" algn="l" rtl="0">
              <a:lnSpc>
                <a:spcPct val="90000"/>
              </a:lnSpc>
              <a:spcBef>
                <a:spcPts val="200"/>
              </a:spcBef>
              <a:spcAft>
                <a:spcPts val="300"/>
              </a:spcAft>
              <a:buClr>
                <a:schemeClr val="accent1"/>
              </a:buClr>
              <a:buSzPct val="83333"/>
              <a:buFont typeface="Calibri"/>
              <a:buChar char="•"/>
              <a:defRPr sz="1200" b="0" i="0" u="none" strike="noStrike" cap="none">
                <a:solidFill>
                  <a:schemeClr val="accent1"/>
                </a:solidFill>
                <a:latin typeface="Calibri"/>
                <a:ea typeface="Calibri"/>
                <a:cs typeface="Calibri"/>
                <a:sym typeface="Calibri"/>
              </a:defRPr>
            </a:lvl8pPr>
            <a:lvl9pPr marL="1879600" marR="0" lvl="8" indent="-12700" algn="l" rtl="0">
              <a:lnSpc>
                <a:spcPct val="90000"/>
              </a:lnSpc>
              <a:spcBef>
                <a:spcPts val="200"/>
              </a:spcBef>
              <a:spcAft>
                <a:spcPts val="300"/>
              </a:spcAft>
              <a:buClr>
                <a:schemeClr val="accent1"/>
              </a:buClr>
              <a:buSzPct val="83333"/>
              <a:buFont typeface="Calibri"/>
              <a:buChar char="•"/>
              <a:defRPr sz="1200" b="0" i="0" u="none" strike="noStrike" cap="none">
                <a:solidFill>
                  <a:schemeClr val="accent1"/>
                </a:solidFill>
                <a:latin typeface="Calibri"/>
                <a:ea typeface="Calibri"/>
                <a:cs typeface="Calibri"/>
                <a:sym typeface="Calibri"/>
              </a:defRPr>
            </a:lvl9pPr>
          </a:lstStyle>
          <a:p>
            <a:endParaRPr/>
          </a:p>
        </p:txBody>
      </p:sp>
      <p:sp>
        <p:nvSpPr>
          <p:cNvPr id="81" name="Shape 81"/>
          <p:cNvSpPr txBox="1">
            <a:spLocks noGrp="1"/>
          </p:cNvSpPr>
          <p:nvPr>
            <p:ph type="body" idx="3"/>
          </p:nvPr>
        </p:nvSpPr>
        <p:spPr>
          <a:xfrm>
            <a:off x="4701879" y="1499274"/>
            <a:ext cx="3566400" cy="582900"/>
          </a:xfrm>
          <a:prstGeom prst="rect">
            <a:avLst/>
          </a:prstGeom>
          <a:noFill/>
          <a:ln>
            <a:noFill/>
          </a:ln>
        </p:spPr>
        <p:txBody>
          <a:bodyPr lIns="68575" tIns="68575" rIns="68575" bIns="68575" anchor="ctr" anchorCtr="0"/>
          <a:lstStyle>
            <a:lvl1pPr marL="0" marR="0" lvl="0" indent="0" algn="l" rtl="0">
              <a:lnSpc>
                <a:spcPct val="90000"/>
              </a:lnSpc>
              <a:spcBef>
                <a:spcPts val="0"/>
              </a:spcBef>
              <a:spcAft>
                <a:spcPts val="0"/>
              </a:spcAft>
              <a:buClr>
                <a:schemeClr val="accent1"/>
              </a:buClr>
              <a:buFont typeface="Calibri"/>
              <a:buNone/>
              <a:defRPr sz="1800" b="1" i="0" u="none" strike="noStrike" cap="none">
                <a:solidFill>
                  <a:schemeClr val="accent1"/>
                </a:solidFill>
                <a:latin typeface="Calibri"/>
                <a:ea typeface="Calibri"/>
                <a:cs typeface="Calibri"/>
                <a:sym typeface="Calibri"/>
              </a:defRPr>
            </a:lvl1pPr>
            <a:lvl2pPr marL="342900" marR="0" lvl="1" indent="0" algn="l" rtl="0">
              <a:lnSpc>
                <a:spcPct val="90000"/>
              </a:lnSpc>
              <a:spcBef>
                <a:spcPts val="200"/>
              </a:spcBef>
              <a:spcAft>
                <a:spcPts val="300"/>
              </a:spcAft>
              <a:buClr>
                <a:schemeClr val="accent1"/>
              </a:buClr>
              <a:buFont typeface="Calibri"/>
              <a:buNone/>
              <a:defRPr sz="1500" b="1" i="0" u="none" strike="noStrike" cap="none">
                <a:solidFill>
                  <a:schemeClr val="accent1"/>
                </a:solidFill>
                <a:latin typeface="Calibri"/>
                <a:ea typeface="Calibri"/>
                <a:cs typeface="Calibri"/>
                <a:sym typeface="Calibri"/>
              </a:defRPr>
            </a:lvl2pPr>
            <a:lvl3pPr marL="685800" marR="0" lvl="2" indent="0" algn="l" rtl="0">
              <a:lnSpc>
                <a:spcPct val="90000"/>
              </a:lnSpc>
              <a:spcBef>
                <a:spcPts val="200"/>
              </a:spcBef>
              <a:spcAft>
                <a:spcPts val="300"/>
              </a:spcAft>
              <a:buClr>
                <a:schemeClr val="accent1"/>
              </a:buClr>
              <a:buFont typeface="Calibri"/>
              <a:buNone/>
              <a:defRPr sz="1400" b="1" i="0" u="none" strike="noStrike" cap="none">
                <a:solidFill>
                  <a:schemeClr val="accent1"/>
                </a:solidFill>
                <a:latin typeface="Calibri"/>
                <a:ea typeface="Calibri"/>
                <a:cs typeface="Calibri"/>
                <a:sym typeface="Calibri"/>
              </a:defRPr>
            </a:lvl3pPr>
            <a:lvl4pPr marL="1028700" marR="0" lvl="3" indent="0" algn="l" rtl="0">
              <a:lnSpc>
                <a:spcPct val="90000"/>
              </a:lnSpc>
              <a:spcBef>
                <a:spcPts val="200"/>
              </a:spcBef>
              <a:spcAft>
                <a:spcPts val="300"/>
              </a:spcAft>
              <a:buClr>
                <a:schemeClr val="accent1"/>
              </a:buClr>
              <a:buFont typeface="Calibri"/>
              <a:buNone/>
              <a:defRPr sz="1200" b="1" i="0" u="none" strike="noStrike" cap="none">
                <a:solidFill>
                  <a:schemeClr val="accent1"/>
                </a:solidFill>
                <a:latin typeface="Calibri"/>
                <a:ea typeface="Calibri"/>
                <a:cs typeface="Calibri"/>
                <a:sym typeface="Calibri"/>
              </a:defRPr>
            </a:lvl4pPr>
            <a:lvl5pPr marL="1371600" marR="0" lvl="4" indent="0" algn="l" rtl="0">
              <a:lnSpc>
                <a:spcPct val="90000"/>
              </a:lnSpc>
              <a:spcBef>
                <a:spcPts val="200"/>
              </a:spcBef>
              <a:spcAft>
                <a:spcPts val="300"/>
              </a:spcAft>
              <a:buClr>
                <a:schemeClr val="accent1"/>
              </a:buClr>
              <a:buFont typeface="Calibri"/>
              <a:buNone/>
              <a:defRPr sz="1200" b="1" i="0" u="none" strike="noStrike" cap="none">
                <a:solidFill>
                  <a:schemeClr val="accent1"/>
                </a:solidFill>
                <a:latin typeface="Calibri"/>
                <a:ea typeface="Calibri"/>
                <a:cs typeface="Calibri"/>
                <a:sym typeface="Calibri"/>
              </a:defRPr>
            </a:lvl5pPr>
            <a:lvl6pPr marL="1714500" marR="0" lvl="5" indent="0" algn="l" rtl="0">
              <a:lnSpc>
                <a:spcPct val="90000"/>
              </a:lnSpc>
              <a:spcBef>
                <a:spcPts val="200"/>
              </a:spcBef>
              <a:spcAft>
                <a:spcPts val="300"/>
              </a:spcAft>
              <a:buClr>
                <a:schemeClr val="accent1"/>
              </a:buClr>
              <a:buFont typeface="Calibri"/>
              <a:buNone/>
              <a:defRPr sz="1200" b="1" i="0" u="none" strike="noStrike" cap="none">
                <a:solidFill>
                  <a:schemeClr val="accent1"/>
                </a:solidFill>
                <a:latin typeface="Calibri"/>
                <a:ea typeface="Calibri"/>
                <a:cs typeface="Calibri"/>
                <a:sym typeface="Calibri"/>
              </a:defRPr>
            </a:lvl6pPr>
            <a:lvl7pPr marL="2057400" marR="0" lvl="6" indent="0" algn="l" rtl="0">
              <a:lnSpc>
                <a:spcPct val="90000"/>
              </a:lnSpc>
              <a:spcBef>
                <a:spcPts val="200"/>
              </a:spcBef>
              <a:spcAft>
                <a:spcPts val="300"/>
              </a:spcAft>
              <a:buClr>
                <a:schemeClr val="accent1"/>
              </a:buClr>
              <a:buFont typeface="Calibri"/>
              <a:buNone/>
              <a:defRPr sz="1200" b="1" i="0" u="none" strike="noStrike" cap="none">
                <a:solidFill>
                  <a:schemeClr val="accent1"/>
                </a:solidFill>
                <a:latin typeface="Calibri"/>
                <a:ea typeface="Calibri"/>
                <a:cs typeface="Calibri"/>
                <a:sym typeface="Calibri"/>
              </a:defRPr>
            </a:lvl7pPr>
            <a:lvl8pPr marL="2400300" marR="0" lvl="7" indent="0" algn="l" rtl="0">
              <a:lnSpc>
                <a:spcPct val="90000"/>
              </a:lnSpc>
              <a:spcBef>
                <a:spcPts val="200"/>
              </a:spcBef>
              <a:spcAft>
                <a:spcPts val="300"/>
              </a:spcAft>
              <a:buClr>
                <a:schemeClr val="accent1"/>
              </a:buClr>
              <a:buFont typeface="Calibri"/>
              <a:buNone/>
              <a:defRPr sz="1200" b="1" i="0" u="none" strike="noStrike" cap="none">
                <a:solidFill>
                  <a:schemeClr val="accent1"/>
                </a:solidFill>
                <a:latin typeface="Calibri"/>
                <a:ea typeface="Calibri"/>
                <a:cs typeface="Calibri"/>
                <a:sym typeface="Calibri"/>
              </a:defRPr>
            </a:lvl8pPr>
            <a:lvl9pPr marL="2743200" marR="0" lvl="8" indent="0" algn="l" rtl="0">
              <a:lnSpc>
                <a:spcPct val="90000"/>
              </a:lnSpc>
              <a:spcBef>
                <a:spcPts val="200"/>
              </a:spcBef>
              <a:spcAft>
                <a:spcPts val="300"/>
              </a:spcAft>
              <a:buClr>
                <a:schemeClr val="accent1"/>
              </a:buClr>
              <a:buFont typeface="Calibri"/>
              <a:buNone/>
              <a:defRPr sz="1200" b="1" i="0" u="none" strike="noStrike" cap="none">
                <a:solidFill>
                  <a:schemeClr val="accent1"/>
                </a:solidFill>
                <a:latin typeface="Calibri"/>
                <a:ea typeface="Calibri"/>
                <a:cs typeface="Calibri"/>
                <a:sym typeface="Calibri"/>
              </a:defRPr>
            </a:lvl9pPr>
          </a:lstStyle>
          <a:p>
            <a:endParaRPr/>
          </a:p>
        </p:txBody>
      </p:sp>
      <p:sp>
        <p:nvSpPr>
          <p:cNvPr id="82" name="Shape 82"/>
          <p:cNvSpPr txBox="1">
            <a:spLocks noGrp="1"/>
          </p:cNvSpPr>
          <p:nvPr>
            <p:ph type="body" idx="4"/>
          </p:nvPr>
        </p:nvSpPr>
        <p:spPr>
          <a:xfrm>
            <a:off x="4701879" y="2039491"/>
            <a:ext cx="3566400" cy="2537400"/>
          </a:xfrm>
          <a:prstGeom prst="rect">
            <a:avLst/>
          </a:prstGeom>
          <a:noFill/>
          <a:ln>
            <a:noFill/>
          </a:ln>
        </p:spPr>
        <p:txBody>
          <a:bodyPr lIns="68575" tIns="68575" rIns="68575" bIns="68575" anchor="t" anchorCtr="0"/>
          <a:lstStyle>
            <a:lvl1pPr marL="177800" marR="0" lvl="0" indent="88900" algn="l" rtl="0">
              <a:lnSpc>
                <a:spcPct val="90000"/>
              </a:lnSpc>
              <a:spcBef>
                <a:spcPts val="1100"/>
              </a:spcBef>
              <a:spcAft>
                <a:spcPts val="0"/>
              </a:spcAft>
              <a:buClr>
                <a:schemeClr val="accent1"/>
              </a:buClr>
              <a:buSzPct val="76470"/>
              <a:buFont typeface="Calibri"/>
              <a:buChar char="•"/>
              <a:defRPr sz="1700" b="0" i="0" u="none" strike="noStrike" cap="none">
                <a:solidFill>
                  <a:schemeClr val="accent1"/>
                </a:solidFill>
                <a:latin typeface="Calibri"/>
                <a:ea typeface="Calibri"/>
                <a:cs typeface="Calibri"/>
                <a:sym typeface="Calibri"/>
              </a:defRPr>
            </a:lvl1pPr>
            <a:lvl2pPr marL="342900" marR="0" lvl="1" indent="88900" algn="l" rtl="0">
              <a:lnSpc>
                <a:spcPct val="90000"/>
              </a:lnSpc>
              <a:spcBef>
                <a:spcPts val="200"/>
              </a:spcBef>
              <a:spcAft>
                <a:spcPts val="300"/>
              </a:spcAft>
              <a:buClr>
                <a:schemeClr val="accent1"/>
              </a:buClr>
              <a:buSzPct val="80000"/>
              <a:buFont typeface="Calibri"/>
              <a:buChar char="•"/>
              <a:defRPr sz="1500" b="0" i="0" u="none" strike="noStrike" cap="none">
                <a:solidFill>
                  <a:schemeClr val="accent1"/>
                </a:solidFill>
                <a:latin typeface="Calibri"/>
                <a:ea typeface="Calibri"/>
                <a:cs typeface="Calibri"/>
                <a:sym typeface="Calibri"/>
              </a:defRPr>
            </a:lvl2pPr>
            <a:lvl3pPr marL="546100" marR="0" lvl="2" indent="63500" algn="l" rtl="0">
              <a:lnSpc>
                <a:spcPct val="90000"/>
              </a:lnSpc>
              <a:spcBef>
                <a:spcPts val="200"/>
              </a:spcBef>
              <a:spcAft>
                <a:spcPts val="300"/>
              </a:spcAft>
              <a:buClr>
                <a:schemeClr val="accent1"/>
              </a:buClr>
              <a:buSzPct val="78571"/>
              <a:buFont typeface="Calibri"/>
              <a:buChar char="•"/>
              <a:defRPr sz="1400" b="0" i="0" u="none" strike="noStrike" cap="none">
                <a:solidFill>
                  <a:schemeClr val="accent1"/>
                </a:solidFill>
                <a:latin typeface="Calibri"/>
                <a:ea typeface="Calibri"/>
                <a:cs typeface="Calibri"/>
                <a:sym typeface="Calibri"/>
              </a:defRPr>
            </a:lvl3pPr>
            <a:lvl4pPr marL="749300" marR="0" lvl="3" indent="38100" algn="l" rtl="0">
              <a:lnSpc>
                <a:spcPct val="90000"/>
              </a:lnSpc>
              <a:spcBef>
                <a:spcPts val="200"/>
              </a:spcBef>
              <a:spcAft>
                <a:spcPts val="300"/>
              </a:spcAft>
              <a:buClr>
                <a:schemeClr val="accent1"/>
              </a:buClr>
              <a:buSzPct val="83333"/>
              <a:buFont typeface="Calibri"/>
              <a:buChar char="•"/>
              <a:defRPr sz="1200" b="0" i="0" u="none" strike="noStrike" cap="none">
                <a:solidFill>
                  <a:schemeClr val="accent1"/>
                </a:solidFill>
                <a:latin typeface="Calibri"/>
                <a:ea typeface="Calibri"/>
                <a:cs typeface="Calibri"/>
                <a:sym typeface="Calibri"/>
              </a:defRPr>
            </a:lvl4pPr>
            <a:lvl5pPr marL="965200" marR="0" lvl="4" indent="25400" algn="l" rtl="0">
              <a:lnSpc>
                <a:spcPct val="90000"/>
              </a:lnSpc>
              <a:spcBef>
                <a:spcPts val="200"/>
              </a:spcBef>
              <a:spcAft>
                <a:spcPts val="300"/>
              </a:spcAft>
              <a:buClr>
                <a:schemeClr val="accent1"/>
              </a:buClr>
              <a:buSzPct val="83333"/>
              <a:buFont typeface="Calibri"/>
              <a:buChar char="•"/>
              <a:defRPr sz="1200" b="0" i="0" u="none" strike="noStrike" cap="none">
                <a:solidFill>
                  <a:schemeClr val="accent1"/>
                </a:solidFill>
                <a:latin typeface="Calibri"/>
                <a:ea typeface="Calibri"/>
                <a:cs typeface="Calibri"/>
                <a:sym typeface="Calibri"/>
              </a:defRPr>
            </a:lvl5pPr>
            <a:lvl6pPr marL="1193800" marR="0" lvl="5" indent="0" algn="l" rtl="0">
              <a:lnSpc>
                <a:spcPct val="90000"/>
              </a:lnSpc>
              <a:spcBef>
                <a:spcPts val="200"/>
              </a:spcBef>
              <a:spcAft>
                <a:spcPts val="300"/>
              </a:spcAft>
              <a:buClr>
                <a:schemeClr val="accent1"/>
              </a:buClr>
              <a:buSzPct val="83333"/>
              <a:buFont typeface="Calibri"/>
              <a:buChar char="•"/>
              <a:defRPr sz="1200" b="0" i="0" u="none" strike="noStrike" cap="none">
                <a:solidFill>
                  <a:schemeClr val="accent1"/>
                </a:solidFill>
                <a:latin typeface="Calibri"/>
                <a:ea typeface="Calibri"/>
                <a:cs typeface="Calibri"/>
                <a:sym typeface="Calibri"/>
              </a:defRPr>
            </a:lvl6pPr>
            <a:lvl7pPr marL="1422400" marR="0" lvl="6" indent="0" algn="l" rtl="0">
              <a:lnSpc>
                <a:spcPct val="90000"/>
              </a:lnSpc>
              <a:spcBef>
                <a:spcPts val="200"/>
              </a:spcBef>
              <a:spcAft>
                <a:spcPts val="300"/>
              </a:spcAft>
              <a:buClr>
                <a:schemeClr val="accent1"/>
              </a:buClr>
              <a:buSzPct val="83333"/>
              <a:buFont typeface="Calibri"/>
              <a:buChar char="•"/>
              <a:defRPr sz="1200" b="0" i="0" u="none" strike="noStrike" cap="none">
                <a:solidFill>
                  <a:schemeClr val="accent1"/>
                </a:solidFill>
                <a:latin typeface="Calibri"/>
                <a:ea typeface="Calibri"/>
                <a:cs typeface="Calibri"/>
                <a:sym typeface="Calibri"/>
              </a:defRPr>
            </a:lvl7pPr>
            <a:lvl8pPr marL="1651000" marR="0" lvl="7" indent="0" algn="l" rtl="0">
              <a:lnSpc>
                <a:spcPct val="90000"/>
              </a:lnSpc>
              <a:spcBef>
                <a:spcPts val="200"/>
              </a:spcBef>
              <a:spcAft>
                <a:spcPts val="300"/>
              </a:spcAft>
              <a:buClr>
                <a:schemeClr val="accent1"/>
              </a:buClr>
              <a:buSzPct val="83333"/>
              <a:buFont typeface="Calibri"/>
              <a:buChar char="•"/>
              <a:defRPr sz="1200" b="0" i="0" u="none" strike="noStrike" cap="none">
                <a:solidFill>
                  <a:schemeClr val="accent1"/>
                </a:solidFill>
                <a:latin typeface="Calibri"/>
                <a:ea typeface="Calibri"/>
                <a:cs typeface="Calibri"/>
                <a:sym typeface="Calibri"/>
              </a:defRPr>
            </a:lvl8pPr>
            <a:lvl9pPr marL="1879600" marR="0" lvl="8" indent="-12700" algn="l" rtl="0">
              <a:lnSpc>
                <a:spcPct val="90000"/>
              </a:lnSpc>
              <a:spcBef>
                <a:spcPts val="200"/>
              </a:spcBef>
              <a:spcAft>
                <a:spcPts val="300"/>
              </a:spcAft>
              <a:buClr>
                <a:schemeClr val="accent1"/>
              </a:buClr>
              <a:buSzPct val="83333"/>
              <a:buFont typeface="Calibri"/>
              <a:buChar char="•"/>
              <a:defRPr sz="1200" b="0" i="0" u="none" strike="noStrike" cap="none">
                <a:solidFill>
                  <a:schemeClr val="accent1"/>
                </a:solidFill>
                <a:latin typeface="Calibri"/>
                <a:ea typeface="Calibri"/>
                <a:cs typeface="Calibri"/>
                <a:sym typeface="Calibri"/>
              </a:defRPr>
            </a:lvl9pPr>
          </a:lstStyle>
          <a:p>
            <a:endParaRPr/>
          </a:p>
        </p:txBody>
      </p:sp>
      <p:sp>
        <p:nvSpPr>
          <p:cNvPr id="83" name="Shape 83"/>
          <p:cNvSpPr txBox="1">
            <a:spLocks noGrp="1"/>
          </p:cNvSpPr>
          <p:nvPr>
            <p:ph type="dt" idx="10"/>
          </p:nvPr>
        </p:nvSpPr>
        <p:spPr>
          <a:xfrm>
            <a:off x="857246" y="4667871"/>
            <a:ext cx="1746900" cy="273900"/>
          </a:xfrm>
          <a:prstGeom prst="rect">
            <a:avLst/>
          </a:prstGeom>
          <a:noFill/>
          <a:ln>
            <a:noFill/>
          </a:ln>
        </p:spPr>
        <p:txBody>
          <a:bodyPr lIns="68575" tIns="68575" rIns="68575" bIns="68575" anchor="ctr" anchorCtr="0"/>
          <a:lstStyle>
            <a:lvl1pPr marL="0" marR="0" lvl="0" indent="0" algn="l" rtl="0">
              <a:lnSpc>
                <a:spcPct val="100000"/>
              </a:lnSpc>
              <a:spcBef>
                <a:spcPts val="0"/>
              </a:spcBef>
              <a:spcAft>
                <a:spcPts val="0"/>
              </a:spcAft>
              <a:buClr>
                <a:schemeClr val="accent1"/>
              </a:buClr>
              <a:buFont typeface="Calibri"/>
              <a:buNone/>
              <a:defRPr sz="900" b="0" i="0" u="none" strike="noStrike" cap="none">
                <a:solidFill>
                  <a:schemeClr val="accent1"/>
                </a:solidFill>
                <a:latin typeface="Calibri"/>
                <a:ea typeface="Calibri"/>
                <a:cs typeface="Calibri"/>
                <a:sym typeface="Calibri"/>
              </a:defRPr>
            </a:lvl1pPr>
            <a:lvl2pPr marL="342900" marR="0" lvl="1"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ftr" idx="11"/>
          </p:nvPr>
        </p:nvSpPr>
        <p:spPr>
          <a:xfrm>
            <a:off x="2961861" y="4667871"/>
            <a:ext cx="3538500" cy="273900"/>
          </a:xfrm>
          <a:prstGeom prst="rect">
            <a:avLst/>
          </a:prstGeom>
          <a:noFill/>
          <a:ln>
            <a:noFill/>
          </a:ln>
        </p:spPr>
        <p:txBody>
          <a:bodyPr lIns="68575" tIns="68575" rIns="68575" bIns="68575" anchor="ctr" anchorCtr="0"/>
          <a:lstStyle>
            <a:lvl1pPr marL="0" marR="0" lvl="0" indent="0" algn="ctr" rtl="0">
              <a:lnSpc>
                <a:spcPct val="100000"/>
              </a:lnSpc>
              <a:spcBef>
                <a:spcPts val="0"/>
              </a:spcBef>
              <a:spcAft>
                <a:spcPts val="0"/>
              </a:spcAft>
              <a:buClr>
                <a:schemeClr val="accent1"/>
              </a:buClr>
              <a:buFont typeface="Calibri"/>
              <a:buNone/>
              <a:defRPr sz="900" b="0" i="0" u="none" strike="noStrike" cap="none">
                <a:solidFill>
                  <a:schemeClr val="accent1"/>
                </a:solidFill>
                <a:latin typeface="Calibri"/>
                <a:ea typeface="Calibri"/>
                <a:cs typeface="Calibri"/>
                <a:sym typeface="Calibri"/>
              </a:defRPr>
            </a:lvl1pPr>
            <a:lvl2pPr marL="342900" marR="0" lvl="1"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sldNum" idx="12"/>
          </p:nvPr>
        </p:nvSpPr>
        <p:spPr>
          <a:xfrm>
            <a:off x="6997146" y="4667871"/>
            <a:ext cx="1279500" cy="273900"/>
          </a:xfrm>
          <a:prstGeom prst="rect">
            <a:avLst/>
          </a:prstGeom>
          <a:noFill/>
          <a:ln>
            <a:noFill/>
          </a:ln>
        </p:spPr>
        <p:txBody>
          <a:bodyPr lIns="68575" tIns="34275" rIns="68575" bIns="34275" anchor="ctr" anchorCtr="0">
            <a:noAutofit/>
          </a:bodyPr>
          <a:lstStyle/>
          <a:p>
            <a:pPr marL="0" marR="0" lvl="0" indent="0" algn="r" rtl="0">
              <a:lnSpc>
                <a:spcPct val="100000"/>
              </a:lnSpc>
              <a:spcBef>
                <a:spcPts val="0"/>
              </a:spcBef>
              <a:spcAft>
                <a:spcPts val="0"/>
              </a:spcAft>
              <a:buClr>
                <a:schemeClr val="accent1"/>
              </a:buClr>
              <a:buSzPct val="25000"/>
              <a:buFont typeface="Calibri"/>
              <a:buNone/>
            </a:pPr>
            <a:fld id="{00000000-1234-1234-1234-123412341234}" type="slidenum">
              <a:rPr lang="en" sz="900" b="0" i="0" u="none" strike="noStrike" cap="none">
                <a:solidFill>
                  <a:schemeClr val="accent1"/>
                </a:solidFill>
                <a:latin typeface="Calibri"/>
                <a:ea typeface="Calibri"/>
                <a:cs typeface="Calibri"/>
                <a:sym typeface="Calibri"/>
              </a:rPr>
              <a:t>‹#›</a:t>
            </a:fld>
            <a:endParaRPr lang="en" sz="900" b="0"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857250" y="457200"/>
            <a:ext cx="7406700" cy="1017300"/>
          </a:xfrm>
          <a:prstGeom prst="rect">
            <a:avLst/>
          </a:prstGeom>
          <a:noFill/>
          <a:ln>
            <a:noFill/>
          </a:ln>
        </p:spPr>
        <p:txBody>
          <a:bodyPr lIns="68575" tIns="68575" rIns="68575" bIns="68575" anchor="ctr" anchorCtr="0"/>
          <a:lstStyle>
            <a:lvl1pPr marL="0" marR="0" lvl="0" indent="0" algn="l" rtl="0">
              <a:lnSpc>
                <a:spcPct val="90000"/>
              </a:lnSpc>
              <a:spcBef>
                <a:spcPts val="0"/>
              </a:spcBef>
              <a:spcAft>
                <a:spcPts val="0"/>
              </a:spcAft>
              <a:buClr>
                <a:schemeClr val="accent1"/>
              </a:buClr>
              <a:buFont typeface="Calibri"/>
              <a:buNone/>
              <a:defRPr sz="3300" b="0" i="0" u="none" strike="noStrike" cap="none">
                <a:solidFill>
                  <a:schemeClr val="accent1"/>
                </a:solidFill>
                <a:latin typeface="Calibri"/>
                <a:ea typeface="Calibri"/>
                <a:cs typeface="Calibri"/>
                <a:sym typeface="Calibri"/>
              </a:defRPr>
            </a:lvl1pPr>
            <a:lvl2pPr lvl="1" indent="0" rtl="0">
              <a:spcBef>
                <a:spcPts val="0"/>
              </a:spcBef>
              <a:buFont typeface="Arial"/>
              <a:buNone/>
              <a:defRPr sz="1400"/>
            </a:lvl2pPr>
            <a:lvl3pPr lvl="2" indent="0" rtl="0">
              <a:spcBef>
                <a:spcPts val="0"/>
              </a:spcBef>
              <a:buFont typeface="Arial"/>
              <a:buNone/>
              <a:defRPr sz="1400"/>
            </a:lvl3pPr>
            <a:lvl4pPr lvl="3" indent="0" rtl="0">
              <a:spcBef>
                <a:spcPts val="0"/>
              </a:spcBef>
              <a:buFont typeface="Arial"/>
              <a:buNone/>
              <a:defRPr sz="1400"/>
            </a:lvl4pPr>
            <a:lvl5pPr lvl="4" indent="0" rtl="0">
              <a:spcBef>
                <a:spcPts val="0"/>
              </a:spcBef>
              <a:buFont typeface="Arial"/>
              <a:buNone/>
              <a:defRPr sz="1400"/>
            </a:lvl5pPr>
            <a:lvl6pPr lvl="5" indent="0" rtl="0">
              <a:spcBef>
                <a:spcPts val="0"/>
              </a:spcBef>
              <a:buFont typeface="Arial"/>
              <a:buNone/>
              <a:defRPr sz="1400"/>
            </a:lvl6pPr>
            <a:lvl7pPr lvl="6" indent="0" rtl="0">
              <a:spcBef>
                <a:spcPts val="0"/>
              </a:spcBef>
              <a:buFont typeface="Arial"/>
              <a:buNone/>
              <a:defRPr sz="1400"/>
            </a:lvl7pPr>
            <a:lvl8pPr lvl="7" indent="0" rtl="0">
              <a:spcBef>
                <a:spcPts val="0"/>
              </a:spcBef>
              <a:buFont typeface="Arial"/>
              <a:buNone/>
              <a:defRPr sz="1400"/>
            </a:lvl8pPr>
            <a:lvl9pPr lvl="8" indent="0" rtl="0">
              <a:spcBef>
                <a:spcPts val="0"/>
              </a:spcBef>
              <a:buFont typeface="Arial"/>
              <a:buNone/>
              <a:defRPr sz="1400"/>
            </a:lvl9pPr>
          </a:lstStyle>
          <a:p>
            <a:endParaRPr/>
          </a:p>
        </p:txBody>
      </p:sp>
      <p:sp>
        <p:nvSpPr>
          <p:cNvPr id="88" name="Shape 88"/>
          <p:cNvSpPr txBox="1">
            <a:spLocks noGrp="1"/>
          </p:cNvSpPr>
          <p:nvPr>
            <p:ph type="dt" idx="10"/>
          </p:nvPr>
        </p:nvSpPr>
        <p:spPr>
          <a:xfrm>
            <a:off x="857246" y="4667871"/>
            <a:ext cx="1746900" cy="273900"/>
          </a:xfrm>
          <a:prstGeom prst="rect">
            <a:avLst/>
          </a:prstGeom>
          <a:noFill/>
          <a:ln>
            <a:noFill/>
          </a:ln>
        </p:spPr>
        <p:txBody>
          <a:bodyPr lIns="68575" tIns="68575" rIns="68575" bIns="68575" anchor="ctr" anchorCtr="0"/>
          <a:lstStyle>
            <a:lvl1pPr marL="0" marR="0" lvl="0" indent="0" algn="l" rtl="0">
              <a:lnSpc>
                <a:spcPct val="100000"/>
              </a:lnSpc>
              <a:spcBef>
                <a:spcPts val="0"/>
              </a:spcBef>
              <a:spcAft>
                <a:spcPts val="0"/>
              </a:spcAft>
              <a:buClr>
                <a:schemeClr val="accent1"/>
              </a:buClr>
              <a:buFont typeface="Calibri"/>
              <a:buNone/>
              <a:defRPr sz="900" b="0" i="0" u="none" strike="noStrike" cap="none">
                <a:solidFill>
                  <a:schemeClr val="accent1"/>
                </a:solidFill>
                <a:latin typeface="Calibri"/>
                <a:ea typeface="Calibri"/>
                <a:cs typeface="Calibri"/>
                <a:sym typeface="Calibri"/>
              </a:defRPr>
            </a:lvl1pPr>
            <a:lvl2pPr marL="342900" marR="0" lvl="1"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ftr" idx="11"/>
          </p:nvPr>
        </p:nvSpPr>
        <p:spPr>
          <a:xfrm>
            <a:off x="2961861" y="4667871"/>
            <a:ext cx="3538500" cy="273900"/>
          </a:xfrm>
          <a:prstGeom prst="rect">
            <a:avLst/>
          </a:prstGeom>
          <a:noFill/>
          <a:ln>
            <a:noFill/>
          </a:ln>
        </p:spPr>
        <p:txBody>
          <a:bodyPr lIns="68575" tIns="68575" rIns="68575" bIns="68575" anchor="ctr" anchorCtr="0"/>
          <a:lstStyle>
            <a:lvl1pPr marL="0" marR="0" lvl="0" indent="0" algn="ctr" rtl="0">
              <a:lnSpc>
                <a:spcPct val="100000"/>
              </a:lnSpc>
              <a:spcBef>
                <a:spcPts val="0"/>
              </a:spcBef>
              <a:spcAft>
                <a:spcPts val="0"/>
              </a:spcAft>
              <a:buClr>
                <a:schemeClr val="accent1"/>
              </a:buClr>
              <a:buFont typeface="Calibri"/>
              <a:buNone/>
              <a:defRPr sz="900" b="0" i="0" u="none" strike="noStrike" cap="none">
                <a:solidFill>
                  <a:schemeClr val="accent1"/>
                </a:solidFill>
                <a:latin typeface="Calibri"/>
                <a:ea typeface="Calibri"/>
                <a:cs typeface="Calibri"/>
                <a:sym typeface="Calibri"/>
              </a:defRPr>
            </a:lvl1pPr>
            <a:lvl2pPr marL="342900" marR="0" lvl="1"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sldNum" idx="12"/>
          </p:nvPr>
        </p:nvSpPr>
        <p:spPr>
          <a:xfrm>
            <a:off x="6997146" y="4667871"/>
            <a:ext cx="1279500" cy="273900"/>
          </a:xfrm>
          <a:prstGeom prst="rect">
            <a:avLst/>
          </a:prstGeom>
          <a:noFill/>
          <a:ln>
            <a:noFill/>
          </a:ln>
        </p:spPr>
        <p:txBody>
          <a:bodyPr lIns="68575" tIns="34275" rIns="68575" bIns="34275" anchor="ctr" anchorCtr="0">
            <a:noAutofit/>
          </a:bodyPr>
          <a:lstStyle/>
          <a:p>
            <a:pPr marL="0" marR="0" lvl="0" indent="0" algn="r" rtl="0">
              <a:lnSpc>
                <a:spcPct val="100000"/>
              </a:lnSpc>
              <a:spcBef>
                <a:spcPts val="0"/>
              </a:spcBef>
              <a:spcAft>
                <a:spcPts val="0"/>
              </a:spcAft>
              <a:buClr>
                <a:schemeClr val="accent1"/>
              </a:buClr>
              <a:buSzPct val="25000"/>
              <a:buFont typeface="Calibri"/>
              <a:buNone/>
            </a:pPr>
            <a:fld id="{00000000-1234-1234-1234-123412341234}" type="slidenum">
              <a:rPr lang="en" sz="900" b="0" i="0" u="none" strike="noStrike" cap="none">
                <a:solidFill>
                  <a:schemeClr val="accent1"/>
                </a:solidFill>
                <a:latin typeface="Calibri"/>
                <a:ea typeface="Calibri"/>
                <a:cs typeface="Calibri"/>
                <a:sym typeface="Calibri"/>
              </a:rPr>
              <a:t>‹#›</a:t>
            </a:fld>
            <a:endParaRPr lang="en" sz="900" b="0"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1"/>
        <p:cNvGrpSpPr/>
        <p:nvPr/>
      </p:nvGrpSpPr>
      <p:grpSpPr>
        <a:xfrm>
          <a:off x="0" y="0"/>
          <a:ext cx="0" cy="0"/>
          <a:chOff x="0" y="0"/>
          <a:chExt cx="0" cy="0"/>
        </a:xfrm>
      </p:grpSpPr>
      <p:sp>
        <p:nvSpPr>
          <p:cNvPr id="92" name="Shape 92"/>
          <p:cNvSpPr txBox="1">
            <a:spLocks noGrp="1"/>
          </p:cNvSpPr>
          <p:nvPr>
            <p:ph type="dt" idx="10"/>
          </p:nvPr>
        </p:nvSpPr>
        <p:spPr>
          <a:xfrm>
            <a:off x="857246" y="4667871"/>
            <a:ext cx="1746900" cy="273900"/>
          </a:xfrm>
          <a:prstGeom prst="rect">
            <a:avLst/>
          </a:prstGeom>
          <a:noFill/>
          <a:ln>
            <a:noFill/>
          </a:ln>
        </p:spPr>
        <p:txBody>
          <a:bodyPr lIns="68575" tIns="68575" rIns="68575" bIns="68575" anchor="ctr" anchorCtr="0"/>
          <a:lstStyle>
            <a:lvl1pPr marL="0" marR="0" lvl="0" indent="0" algn="l" rtl="0">
              <a:lnSpc>
                <a:spcPct val="100000"/>
              </a:lnSpc>
              <a:spcBef>
                <a:spcPts val="0"/>
              </a:spcBef>
              <a:spcAft>
                <a:spcPts val="0"/>
              </a:spcAft>
              <a:buClr>
                <a:schemeClr val="accent1"/>
              </a:buClr>
              <a:buFont typeface="Calibri"/>
              <a:buNone/>
              <a:defRPr sz="900" b="0" i="0" u="none" strike="noStrike" cap="none">
                <a:solidFill>
                  <a:schemeClr val="accent1"/>
                </a:solidFill>
                <a:latin typeface="Calibri"/>
                <a:ea typeface="Calibri"/>
                <a:cs typeface="Calibri"/>
                <a:sym typeface="Calibri"/>
              </a:defRPr>
            </a:lvl1pPr>
            <a:lvl2pPr marL="342900" marR="0" lvl="1"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ftr" idx="11"/>
          </p:nvPr>
        </p:nvSpPr>
        <p:spPr>
          <a:xfrm>
            <a:off x="2961861" y="4667871"/>
            <a:ext cx="3538500" cy="273900"/>
          </a:xfrm>
          <a:prstGeom prst="rect">
            <a:avLst/>
          </a:prstGeom>
          <a:noFill/>
          <a:ln>
            <a:noFill/>
          </a:ln>
        </p:spPr>
        <p:txBody>
          <a:bodyPr lIns="68575" tIns="68575" rIns="68575" bIns="68575" anchor="ctr" anchorCtr="0"/>
          <a:lstStyle>
            <a:lvl1pPr marL="0" marR="0" lvl="0" indent="0" algn="ctr" rtl="0">
              <a:lnSpc>
                <a:spcPct val="100000"/>
              </a:lnSpc>
              <a:spcBef>
                <a:spcPts val="0"/>
              </a:spcBef>
              <a:spcAft>
                <a:spcPts val="0"/>
              </a:spcAft>
              <a:buClr>
                <a:schemeClr val="accent1"/>
              </a:buClr>
              <a:buFont typeface="Calibri"/>
              <a:buNone/>
              <a:defRPr sz="900" b="0" i="0" u="none" strike="noStrike" cap="none">
                <a:solidFill>
                  <a:schemeClr val="accent1"/>
                </a:solidFill>
                <a:latin typeface="Calibri"/>
                <a:ea typeface="Calibri"/>
                <a:cs typeface="Calibri"/>
                <a:sym typeface="Calibri"/>
              </a:defRPr>
            </a:lvl1pPr>
            <a:lvl2pPr marL="342900" marR="0" lvl="1"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sldNum" idx="12"/>
          </p:nvPr>
        </p:nvSpPr>
        <p:spPr>
          <a:xfrm>
            <a:off x="6997146" y="4667871"/>
            <a:ext cx="1279500" cy="273900"/>
          </a:xfrm>
          <a:prstGeom prst="rect">
            <a:avLst/>
          </a:prstGeom>
          <a:noFill/>
          <a:ln>
            <a:noFill/>
          </a:ln>
        </p:spPr>
        <p:txBody>
          <a:bodyPr lIns="68575" tIns="34275" rIns="68575" bIns="34275" anchor="ctr" anchorCtr="0">
            <a:noAutofit/>
          </a:bodyPr>
          <a:lstStyle/>
          <a:p>
            <a:pPr marL="0" marR="0" lvl="0" indent="0" algn="r" rtl="0">
              <a:lnSpc>
                <a:spcPct val="100000"/>
              </a:lnSpc>
              <a:spcBef>
                <a:spcPts val="0"/>
              </a:spcBef>
              <a:spcAft>
                <a:spcPts val="0"/>
              </a:spcAft>
              <a:buClr>
                <a:schemeClr val="accent1"/>
              </a:buClr>
              <a:buSzPct val="25000"/>
              <a:buFont typeface="Calibri"/>
              <a:buNone/>
            </a:pPr>
            <a:fld id="{00000000-1234-1234-1234-123412341234}" type="slidenum">
              <a:rPr lang="en" sz="900" b="0" i="0" u="none" strike="noStrike" cap="none">
                <a:solidFill>
                  <a:schemeClr val="accent1"/>
                </a:solidFill>
                <a:latin typeface="Calibri"/>
                <a:ea typeface="Calibri"/>
                <a:cs typeface="Calibri"/>
                <a:sym typeface="Calibri"/>
              </a:rPr>
              <a:t>‹#›</a:t>
            </a:fld>
            <a:endParaRPr lang="en" sz="900" b="0"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857250" y="822959"/>
            <a:ext cx="2949000" cy="1302900"/>
          </a:xfrm>
          <a:prstGeom prst="rect">
            <a:avLst/>
          </a:prstGeom>
          <a:noFill/>
          <a:ln>
            <a:noFill/>
          </a:ln>
        </p:spPr>
        <p:txBody>
          <a:bodyPr lIns="68575" tIns="68575" rIns="68575" bIns="68575" anchor="b" anchorCtr="0"/>
          <a:lstStyle>
            <a:lvl1pPr marL="0" marR="0" lvl="0" indent="0" algn="l" rtl="0">
              <a:lnSpc>
                <a:spcPct val="90000"/>
              </a:lnSpc>
              <a:spcBef>
                <a:spcPts val="0"/>
              </a:spcBef>
              <a:spcAft>
                <a:spcPts val="0"/>
              </a:spcAft>
              <a:buClr>
                <a:schemeClr val="accent1"/>
              </a:buClr>
              <a:buFont typeface="Calibri"/>
              <a:buNone/>
              <a:defRPr sz="3000" b="0" i="0" u="none" strike="noStrike" cap="none">
                <a:solidFill>
                  <a:schemeClr val="accent1"/>
                </a:solidFill>
                <a:latin typeface="Calibri"/>
                <a:ea typeface="Calibri"/>
                <a:cs typeface="Calibri"/>
                <a:sym typeface="Calibri"/>
              </a:defRPr>
            </a:lvl1pPr>
            <a:lvl2pPr lvl="1" indent="0" rtl="0">
              <a:spcBef>
                <a:spcPts val="0"/>
              </a:spcBef>
              <a:buFont typeface="Arial"/>
              <a:buNone/>
              <a:defRPr sz="1400"/>
            </a:lvl2pPr>
            <a:lvl3pPr lvl="2" indent="0" rtl="0">
              <a:spcBef>
                <a:spcPts val="0"/>
              </a:spcBef>
              <a:buFont typeface="Arial"/>
              <a:buNone/>
              <a:defRPr sz="1400"/>
            </a:lvl3pPr>
            <a:lvl4pPr lvl="3" indent="0" rtl="0">
              <a:spcBef>
                <a:spcPts val="0"/>
              </a:spcBef>
              <a:buFont typeface="Arial"/>
              <a:buNone/>
              <a:defRPr sz="1400"/>
            </a:lvl4pPr>
            <a:lvl5pPr lvl="4" indent="0" rtl="0">
              <a:spcBef>
                <a:spcPts val="0"/>
              </a:spcBef>
              <a:buFont typeface="Arial"/>
              <a:buNone/>
              <a:defRPr sz="1400"/>
            </a:lvl5pPr>
            <a:lvl6pPr lvl="5" indent="0" rtl="0">
              <a:spcBef>
                <a:spcPts val="0"/>
              </a:spcBef>
              <a:buFont typeface="Arial"/>
              <a:buNone/>
              <a:defRPr sz="1400"/>
            </a:lvl6pPr>
            <a:lvl7pPr lvl="6" indent="0" rtl="0">
              <a:spcBef>
                <a:spcPts val="0"/>
              </a:spcBef>
              <a:buFont typeface="Arial"/>
              <a:buNone/>
              <a:defRPr sz="1400"/>
            </a:lvl7pPr>
            <a:lvl8pPr lvl="7" indent="0" rtl="0">
              <a:spcBef>
                <a:spcPts val="0"/>
              </a:spcBef>
              <a:buFont typeface="Arial"/>
              <a:buNone/>
              <a:defRPr sz="1400"/>
            </a:lvl8pPr>
            <a:lvl9pPr lvl="8" indent="0" rtl="0">
              <a:spcBef>
                <a:spcPts val="0"/>
              </a:spcBef>
              <a:buFont typeface="Arial"/>
              <a:buNone/>
              <a:defRPr sz="1400"/>
            </a:lvl9pPr>
          </a:lstStyle>
          <a:p>
            <a:endParaRPr/>
          </a:p>
        </p:txBody>
      </p:sp>
      <p:sp>
        <p:nvSpPr>
          <p:cNvPr id="97" name="Shape 97"/>
          <p:cNvSpPr txBox="1">
            <a:spLocks noGrp="1"/>
          </p:cNvSpPr>
          <p:nvPr>
            <p:ph type="body" idx="1"/>
          </p:nvPr>
        </p:nvSpPr>
        <p:spPr>
          <a:xfrm>
            <a:off x="4389117" y="822959"/>
            <a:ext cx="3909300" cy="3497700"/>
          </a:xfrm>
          <a:prstGeom prst="rect">
            <a:avLst/>
          </a:prstGeom>
          <a:noFill/>
          <a:ln>
            <a:noFill/>
          </a:ln>
        </p:spPr>
        <p:txBody>
          <a:bodyPr lIns="68575" tIns="68575" rIns="68575" bIns="68575" anchor="t" anchorCtr="0"/>
          <a:lstStyle>
            <a:lvl1pPr marL="177800" marR="0" lvl="0" indent="203200" algn="l" rtl="0">
              <a:lnSpc>
                <a:spcPct val="90000"/>
              </a:lnSpc>
              <a:spcBef>
                <a:spcPts val="1100"/>
              </a:spcBef>
              <a:spcAft>
                <a:spcPts val="0"/>
              </a:spcAft>
              <a:buClr>
                <a:schemeClr val="accent1"/>
              </a:buClr>
              <a:buSzPct val="79166"/>
              <a:buFont typeface="Calibri"/>
              <a:buChar char="•"/>
              <a:defRPr sz="2400" b="0" i="0" u="none" strike="noStrike" cap="none">
                <a:solidFill>
                  <a:schemeClr val="accent1"/>
                </a:solidFill>
                <a:latin typeface="Calibri"/>
                <a:ea typeface="Calibri"/>
                <a:cs typeface="Calibri"/>
                <a:sym typeface="Calibri"/>
              </a:defRPr>
            </a:lvl1pPr>
            <a:lvl2pPr marL="342900" marR="0" lvl="1" indent="177800" algn="l" rtl="0">
              <a:lnSpc>
                <a:spcPct val="90000"/>
              </a:lnSpc>
              <a:spcBef>
                <a:spcPts val="200"/>
              </a:spcBef>
              <a:spcAft>
                <a:spcPts val="300"/>
              </a:spcAft>
              <a:buClr>
                <a:schemeClr val="accent1"/>
              </a:buClr>
              <a:buSzPct val="80952"/>
              <a:buFont typeface="Calibri"/>
              <a:buChar char="•"/>
              <a:defRPr sz="2100" b="0" i="0" u="none" strike="noStrike" cap="none">
                <a:solidFill>
                  <a:schemeClr val="accent1"/>
                </a:solidFill>
                <a:latin typeface="Calibri"/>
                <a:ea typeface="Calibri"/>
                <a:cs typeface="Calibri"/>
                <a:sym typeface="Calibri"/>
              </a:defRPr>
            </a:lvl2pPr>
            <a:lvl3pPr marL="546100" marR="0" lvl="2" indent="127000" algn="l" rtl="0">
              <a:lnSpc>
                <a:spcPct val="90000"/>
              </a:lnSpc>
              <a:spcBef>
                <a:spcPts val="200"/>
              </a:spcBef>
              <a:spcAft>
                <a:spcPts val="300"/>
              </a:spcAft>
              <a:buClr>
                <a:schemeClr val="accent1"/>
              </a:buClr>
              <a:buSzPct val="77777"/>
              <a:buFont typeface="Calibri"/>
              <a:buChar char="•"/>
              <a:defRPr sz="1800" b="0" i="0" u="none" strike="noStrike" cap="none">
                <a:solidFill>
                  <a:schemeClr val="accent1"/>
                </a:solidFill>
                <a:latin typeface="Calibri"/>
                <a:ea typeface="Calibri"/>
                <a:cs typeface="Calibri"/>
                <a:sym typeface="Calibri"/>
              </a:defRPr>
            </a:lvl3pPr>
            <a:lvl4pPr marL="749300" marR="0" lvl="3" indent="88900" algn="l" rtl="0">
              <a:lnSpc>
                <a:spcPct val="90000"/>
              </a:lnSpc>
              <a:spcBef>
                <a:spcPts val="200"/>
              </a:spcBef>
              <a:spcAft>
                <a:spcPts val="300"/>
              </a:spcAft>
              <a:buClr>
                <a:schemeClr val="accent1"/>
              </a:buClr>
              <a:buSzPct val="80000"/>
              <a:buFont typeface="Calibri"/>
              <a:buChar char="•"/>
              <a:defRPr sz="1500" b="0" i="0" u="none" strike="noStrike" cap="none">
                <a:solidFill>
                  <a:schemeClr val="accent1"/>
                </a:solidFill>
                <a:latin typeface="Calibri"/>
                <a:ea typeface="Calibri"/>
                <a:cs typeface="Calibri"/>
                <a:sym typeface="Calibri"/>
              </a:defRPr>
            </a:lvl4pPr>
            <a:lvl5pPr marL="965200" marR="0" lvl="4" indent="76200" algn="l" rtl="0">
              <a:lnSpc>
                <a:spcPct val="90000"/>
              </a:lnSpc>
              <a:spcBef>
                <a:spcPts val="200"/>
              </a:spcBef>
              <a:spcAft>
                <a:spcPts val="300"/>
              </a:spcAft>
              <a:buClr>
                <a:schemeClr val="accent1"/>
              </a:buClr>
              <a:buSzPct val="80000"/>
              <a:buFont typeface="Calibri"/>
              <a:buChar char="•"/>
              <a:defRPr sz="1500" b="0" i="0" u="none" strike="noStrike" cap="none">
                <a:solidFill>
                  <a:schemeClr val="accent1"/>
                </a:solidFill>
                <a:latin typeface="Calibri"/>
                <a:ea typeface="Calibri"/>
                <a:cs typeface="Calibri"/>
                <a:sym typeface="Calibri"/>
              </a:defRPr>
            </a:lvl5pPr>
            <a:lvl6pPr marL="1193800" marR="0" lvl="5" indent="50800" algn="l" rtl="0">
              <a:lnSpc>
                <a:spcPct val="90000"/>
              </a:lnSpc>
              <a:spcBef>
                <a:spcPts val="200"/>
              </a:spcBef>
              <a:spcAft>
                <a:spcPts val="300"/>
              </a:spcAft>
              <a:buClr>
                <a:schemeClr val="accent1"/>
              </a:buClr>
              <a:buSzPct val="80000"/>
              <a:buFont typeface="Calibri"/>
              <a:buChar char="•"/>
              <a:defRPr sz="1500" b="0" i="0" u="none" strike="noStrike" cap="none">
                <a:solidFill>
                  <a:schemeClr val="accent1"/>
                </a:solidFill>
                <a:latin typeface="Calibri"/>
                <a:ea typeface="Calibri"/>
                <a:cs typeface="Calibri"/>
                <a:sym typeface="Calibri"/>
              </a:defRPr>
            </a:lvl6pPr>
            <a:lvl7pPr marL="1422400" marR="0" lvl="6" indent="50800" algn="l" rtl="0">
              <a:lnSpc>
                <a:spcPct val="90000"/>
              </a:lnSpc>
              <a:spcBef>
                <a:spcPts val="200"/>
              </a:spcBef>
              <a:spcAft>
                <a:spcPts val="300"/>
              </a:spcAft>
              <a:buClr>
                <a:schemeClr val="accent1"/>
              </a:buClr>
              <a:buSzPct val="80000"/>
              <a:buFont typeface="Calibri"/>
              <a:buChar char="•"/>
              <a:defRPr sz="1500" b="0" i="0" u="none" strike="noStrike" cap="none">
                <a:solidFill>
                  <a:schemeClr val="accent1"/>
                </a:solidFill>
                <a:latin typeface="Calibri"/>
                <a:ea typeface="Calibri"/>
                <a:cs typeface="Calibri"/>
                <a:sym typeface="Calibri"/>
              </a:defRPr>
            </a:lvl7pPr>
            <a:lvl8pPr marL="1651000" marR="0" lvl="7" indent="50800" algn="l" rtl="0">
              <a:lnSpc>
                <a:spcPct val="90000"/>
              </a:lnSpc>
              <a:spcBef>
                <a:spcPts val="200"/>
              </a:spcBef>
              <a:spcAft>
                <a:spcPts val="300"/>
              </a:spcAft>
              <a:buClr>
                <a:schemeClr val="accent1"/>
              </a:buClr>
              <a:buSzPct val="80000"/>
              <a:buFont typeface="Calibri"/>
              <a:buChar char="•"/>
              <a:defRPr sz="1500" b="0" i="0" u="none" strike="noStrike" cap="none">
                <a:solidFill>
                  <a:schemeClr val="accent1"/>
                </a:solidFill>
                <a:latin typeface="Calibri"/>
                <a:ea typeface="Calibri"/>
                <a:cs typeface="Calibri"/>
                <a:sym typeface="Calibri"/>
              </a:defRPr>
            </a:lvl8pPr>
            <a:lvl9pPr marL="1879600" marR="0" lvl="8" indent="50800" algn="l" rtl="0">
              <a:lnSpc>
                <a:spcPct val="90000"/>
              </a:lnSpc>
              <a:spcBef>
                <a:spcPts val="200"/>
              </a:spcBef>
              <a:spcAft>
                <a:spcPts val="300"/>
              </a:spcAft>
              <a:buClr>
                <a:schemeClr val="accent1"/>
              </a:buClr>
              <a:buSzPct val="80000"/>
              <a:buFont typeface="Calibri"/>
              <a:buChar char="•"/>
              <a:defRPr sz="1500" b="0" i="0" u="none" strike="noStrike" cap="none">
                <a:solidFill>
                  <a:schemeClr val="accent1"/>
                </a:solidFill>
                <a:latin typeface="Calibri"/>
                <a:ea typeface="Calibri"/>
                <a:cs typeface="Calibri"/>
                <a:sym typeface="Calibri"/>
              </a:defRPr>
            </a:lvl9pPr>
          </a:lstStyle>
          <a:p>
            <a:endParaRPr/>
          </a:p>
        </p:txBody>
      </p:sp>
      <p:sp>
        <p:nvSpPr>
          <p:cNvPr id="98" name="Shape 98"/>
          <p:cNvSpPr txBox="1">
            <a:spLocks noGrp="1"/>
          </p:cNvSpPr>
          <p:nvPr>
            <p:ph type="body" idx="2"/>
          </p:nvPr>
        </p:nvSpPr>
        <p:spPr>
          <a:xfrm>
            <a:off x="857250" y="2125980"/>
            <a:ext cx="2949000" cy="2263200"/>
          </a:xfrm>
          <a:prstGeom prst="rect">
            <a:avLst/>
          </a:prstGeom>
          <a:noFill/>
          <a:ln>
            <a:noFill/>
          </a:ln>
        </p:spPr>
        <p:txBody>
          <a:bodyPr lIns="68575" tIns="68575" rIns="68575" bIns="68575" anchor="t" anchorCtr="0"/>
          <a:lstStyle>
            <a:lvl1pPr marL="0" marR="0" lvl="0" indent="0" algn="l" rtl="0">
              <a:lnSpc>
                <a:spcPct val="100000"/>
              </a:lnSpc>
              <a:spcBef>
                <a:spcPts val="800"/>
              </a:spcBef>
              <a:spcAft>
                <a:spcPts val="0"/>
              </a:spcAft>
              <a:buClr>
                <a:schemeClr val="accent1"/>
              </a:buClr>
              <a:buFont typeface="Calibri"/>
              <a:buNone/>
              <a:defRPr sz="1300" b="0" i="0" u="none" strike="noStrike" cap="none">
                <a:solidFill>
                  <a:schemeClr val="accent1"/>
                </a:solidFill>
                <a:latin typeface="Calibri"/>
                <a:ea typeface="Calibri"/>
                <a:cs typeface="Calibri"/>
                <a:sym typeface="Calibri"/>
              </a:defRPr>
            </a:lvl1pPr>
            <a:lvl2pPr marL="342900" marR="0" lvl="1" indent="0" algn="l" rtl="0">
              <a:lnSpc>
                <a:spcPct val="90000"/>
              </a:lnSpc>
              <a:spcBef>
                <a:spcPts val="200"/>
              </a:spcBef>
              <a:spcAft>
                <a:spcPts val="300"/>
              </a:spcAft>
              <a:buClr>
                <a:schemeClr val="accent1"/>
              </a:buClr>
              <a:buFont typeface="Calibri"/>
              <a:buNone/>
              <a:defRPr sz="900" b="0" i="0" u="none" strike="noStrike" cap="none">
                <a:solidFill>
                  <a:schemeClr val="accent1"/>
                </a:solidFill>
                <a:latin typeface="Calibri"/>
                <a:ea typeface="Calibri"/>
                <a:cs typeface="Calibri"/>
                <a:sym typeface="Calibri"/>
              </a:defRPr>
            </a:lvl2pPr>
            <a:lvl3pPr marL="685800" marR="0" lvl="2" indent="0" algn="l" rtl="0">
              <a:lnSpc>
                <a:spcPct val="90000"/>
              </a:lnSpc>
              <a:spcBef>
                <a:spcPts val="200"/>
              </a:spcBef>
              <a:spcAft>
                <a:spcPts val="300"/>
              </a:spcAft>
              <a:buClr>
                <a:schemeClr val="accent1"/>
              </a:buClr>
              <a:buFont typeface="Calibri"/>
              <a:buNone/>
              <a:defRPr sz="800" b="0" i="0" u="none" strike="noStrike" cap="none">
                <a:solidFill>
                  <a:schemeClr val="accent1"/>
                </a:solidFill>
                <a:latin typeface="Calibri"/>
                <a:ea typeface="Calibri"/>
                <a:cs typeface="Calibri"/>
                <a:sym typeface="Calibri"/>
              </a:defRPr>
            </a:lvl3pPr>
            <a:lvl4pPr marL="1028700" marR="0" lvl="3" indent="0" algn="l" rtl="0">
              <a:lnSpc>
                <a:spcPct val="90000"/>
              </a:lnSpc>
              <a:spcBef>
                <a:spcPts val="200"/>
              </a:spcBef>
              <a:spcAft>
                <a:spcPts val="300"/>
              </a:spcAft>
              <a:buClr>
                <a:schemeClr val="accent1"/>
              </a:buClr>
              <a:buFont typeface="Calibri"/>
              <a:buNone/>
              <a:defRPr sz="700" b="0" i="0" u="none" strike="noStrike" cap="none">
                <a:solidFill>
                  <a:schemeClr val="accent1"/>
                </a:solidFill>
                <a:latin typeface="Calibri"/>
                <a:ea typeface="Calibri"/>
                <a:cs typeface="Calibri"/>
                <a:sym typeface="Calibri"/>
              </a:defRPr>
            </a:lvl4pPr>
            <a:lvl5pPr marL="1371600" marR="0" lvl="4" indent="0" algn="l" rtl="0">
              <a:lnSpc>
                <a:spcPct val="90000"/>
              </a:lnSpc>
              <a:spcBef>
                <a:spcPts val="200"/>
              </a:spcBef>
              <a:spcAft>
                <a:spcPts val="300"/>
              </a:spcAft>
              <a:buClr>
                <a:schemeClr val="accent1"/>
              </a:buClr>
              <a:buFont typeface="Calibri"/>
              <a:buNone/>
              <a:defRPr sz="700" b="0" i="0" u="none" strike="noStrike" cap="none">
                <a:solidFill>
                  <a:schemeClr val="accent1"/>
                </a:solidFill>
                <a:latin typeface="Calibri"/>
                <a:ea typeface="Calibri"/>
                <a:cs typeface="Calibri"/>
                <a:sym typeface="Calibri"/>
              </a:defRPr>
            </a:lvl5pPr>
            <a:lvl6pPr marL="1714500" marR="0" lvl="5" indent="0" algn="l" rtl="0">
              <a:lnSpc>
                <a:spcPct val="90000"/>
              </a:lnSpc>
              <a:spcBef>
                <a:spcPts val="200"/>
              </a:spcBef>
              <a:spcAft>
                <a:spcPts val="300"/>
              </a:spcAft>
              <a:buClr>
                <a:schemeClr val="accent1"/>
              </a:buClr>
              <a:buFont typeface="Calibri"/>
              <a:buNone/>
              <a:defRPr sz="700" b="0" i="0" u="none" strike="noStrike" cap="none">
                <a:solidFill>
                  <a:schemeClr val="accent1"/>
                </a:solidFill>
                <a:latin typeface="Calibri"/>
                <a:ea typeface="Calibri"/>
                <a:cs typeface="Calibri"/>
                <a:sym typeface="Calibri"/>
              </a:defRPr>
            </a:lvl6pPr>
            <a:lvl7pPr marL="2057400" marR="0" lvl="6" indent="0" algn="l" rtl="0">
              <a:lnSpc>
                <a:spcPct val="90000"/>
              </a:lnSpc>
              <a:spcBef>
                <a:spcPts val="200"/>
              </a:spcBef>
              <a:spcAft>
                <a:spcPts val="300"/>
              </a:spcAft>
              <a:buClr>
                <a:schemeClr val="accent1"/>
              </a:buClr>
              <a:buFont typeface="Calibri"/>
              <a:buNone/>
              <a:defRPr sz="700" b="0" i="0" u="none" strike="noStrike" cap="none">
                <a:solidFill>
                  <a:schemeClr val="accent1"/>
                </a:solidFill>
                <a:latin typeface="Calibri"/>
                <a:ea typeface="Calibri"/>
                <a:cs typeface="Calibri"/>
                <a:sym typeface="Calibri"/>
              </a:defRPr>
            </a:lvl7pPr>
            <a:lvl8pPr marL="2400300" marR="0" lvl="7" indent="0" algn="l" rtl="0">
              <a:lnSpc>
                <a:spcPct val="90000"/>
              </a:lnSpc>
              <a:spcBef>
                <a:spcPts val="200"/>
              </a:spcBef>
              <a:spcAft>
                <a:spcPts val="300"/>
              </a:spcAft>
              <a:buClr>
                <a:schemeClr val="accent1"/>
              </a:buClr>
              <a:buFont typeface="Calibri"/>
              <a:buNone/>
              <a:defRPr sz="700" b="0" i="0" u="none" strike="noStrike" cap="none">
                <a:solidFill>
                  <a:schemeClr val="accent1"/>
                </a:solidFill>
                <a:latin typeface="Calibri"/>
                <a:ea typeface="Calibri"/>
                <a:cs typeface="Calibri"/>
                <a:sym typeface="Calibri"/>
              </a:defRPr>
            </a:lvl8pPr>
            <a:lvl9pPr marL="2743200" marR="0" lvl="8" indent="0" algn="l" rtl="0">
              <a:lnSpc>
                <a:spcPct val="90000"/>
              </a:lnSpc>
              <a:spcBef>
                <a:spcPts val="200"/>
              </a:spcBef>
              <a:spcAft>
                <a:spcPts val="300"/>
              </a:spcAft>
              <a:buClr>
                <a:schemeClr val="accent1"/>
              </a:buClr>
              <a:buFont typeface="Calibri"/>
              <a:buNone/>
              <a:defRPr sz="700" b="0" i="0" u="none" strike="noStrike" cap="none">
                <a:solidFill>
                  <a:schemeClr val="accent1"/>
                </a:solidFill>
                <a:latin typeface="Calibri"/>
                <a:ea typeface="Calibri"/>
                <a:cs typeface="Calibri"/>
                <a:sym typeface="Calibri"/>
              </a:defRPr>
            </a:lvl9pPr>
          </a:lstStyle>
          <a:p>
            <a:endParaRPr/>
          </a:p>
        </p:txBody>
      </p:sp>
      <p:sp>
        <p:nvSpPr>
          <p:cNvPr id="99" name="Shape 99"/>
          <p:cNvSpPr txBox="1">
            <a:spLocks noGrp="1"/>
          </p:cNvSpPr>
          <p:nvPr>
            <p:ph type="dt" idx="10"/>
          </p:nvPr>
        </p:nvSpPr>
        <p:spPr>
          <a:xfrm>
            <a:off x="857246" y="4667871"/>
            <a:ext cx="1746900" cy="273900"/>
          </a:xfrm>
          <a:prstGeom prst="rect">
            <a:avLst/>
          </a:prstGeom>
          <a:noFill/>
          <a:ln>
            <a:noFill/>
          </a:ln>
        </p:spPr>
        <p:txBody>
          <a:bodyPr lIns="68575" tIns="68575" rIns="68575" bIns="68575" anchor="ctr" anchorCtr="0"/>
          <a:lstStyle>
            <a:lvl1pPr marL="0" marR="0" lvl="0" indent="0" algn="l" rtl="0">
              <a:lnSpc>
                <a:spcPct val="100000"/>
              </a:lnSpc>
              <a:spcBef>
                <a:spcPts val="0"/>
              </a:spcBef>
              <a:spcAft>
                <a:spcPts val="0"/>
              </a:spcAft>
              <a:buClr>
                <a:schemeClr val="accent1"/>
              </a:buClr>
              <a:buFont typeface="Calibri"/>
              <a:buNone/>
              <a:defRPr sz="900" b="0" i="0" u="none" strike="noStrike" cap="none">
                <a:solidFill>
                  <a:schemeClr val="accent1"/>
                </a:solidFill>
                <a:latin typeface="Calibri"/>
                <a:ea typeface="Calibri"/>
                <a:cs typeface="Calibri"/>
                <a:sym typeface="Calibri"/>
              </a:defRPr>
            </a:lvl1pPr>
            <a:lvl2pPr marL="342900" marR="0" lvl="1"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100" name="Shape 100"/>
          <p:cNvSpPr txBox="1">
            <a:spLocks noGrp="1"/>
          </p:cNvSpPr>
          <p:nvPr>
            <p:ph type="ftr" idx="11"/>
          </p:nvPr>
        </p:nvSpPr>
        <p:spPr>
          <a:xfrm>
            <a:off x="2961861" y="4667871"/>
            <a:ext cx="3538500" cy="273900"/>
          </a:xfrm>
          <a:prstGeom prst="rect">
            <a:avLst/>
          </a:prstGeom>
          <a:noFill/>
          <a:ln>
            <a:noFill/>
          </a:ln>
        </p:spPr>
        <p:txBody>
          <a:bodyPr lIns="68575" tIns="68575" rIns="68575" bIns="68575" anchor="ctr" anchorCtr="0"/>
          <a:lstStyle>
            <a:lvl1pPr marL="0" marR="0" lvl="0" indent="0" algn="ctr" rtl="0">
              <a:lnSpc>
                <a:spcPct val="100000"/>
              </a:lnSpc>
              <a:spcBef>
                <a:spcPts val="0"/>
              </a:spcBef>
              <a:spcAft>
                <a:spcPts val="0"/>
              </a:spcAft>
              <a:buClr>
                <a:schemeClr val="accent1"/>
              </a:buClr>
              <a:buFont typeface="Calibri"/>
              <a:buNone/>
              <a:defRPr sz="900" b="0" i="0" u="none" strike="noStrike" cap="none">
                <a:solidFill>
                  <a:schemeClr val="accent1"/>
                </a:solidFill>
                <a:latin typeface="Calibri"/>
                <a:ea typeface="Calibri"/>
                <a:cs typeface="Calibri"/>
                <a:sym typeface="Calibri"/>
              </a:defRPr>
            </a:lvl1pPr>
            <a:lvl2pPr marL="342900" marR="0" lvl="1"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101" name="Shape 101"/>
          <p:cNvSpPr txBox="1">
            <a:spLocks noGrp="1"/>
          </p:cNvSpPr>
          <p:nvPr>
            <p:ph type="sldNum" idx="12"/>
          </p:nvPr>
        </p:nvSpPr>
        <p:spPr>
          <a:xfrm>
            <a:off x="6997146" y="4667871"/>
            <a:ext cx="1279500" cy="273900"/>
          </a:xfrm>
          <a:prstGeom prst="rect">
            <a:avLst/>
          </a:prstGeom>
          <a:noFill/>
          <a:ln>
            <a:noFill/>
          </a:ln>
        </p:spPr>
        <p:txBody>
          <a:bodyPr lIns="68575" tIns="34275" rIns="68575" bIns="34275" anchor="ctr" anchorCtr="0">
            <a:noAutofit/>
          </a:bodyPr>
          <a:lstStyle/>
          <a:p>
            <a:pPr marL="0" marR="0" lvl="0" indent="0" algn="r" rtl="0">
              <a:lnSpc>
                <a:spcPct val="100000"/>
              </a:lnSpc>
              <a:spcBef>
                <a:spcPts val="0"/>
              </a:spcBef>
              <a:spcAft>
                <a:spcPts val="0"/>
              </a:spcAft>
              <a:buClr>
                <a:schemeClr val="accent1"/>
              </a:buClr>
              <a:buSzPct val="25000"/>
              <a:buFont typeface="Calibri"/>
              <a:buNone/>
            </a:pPr>
            <a:fld id="{00000000-1234-1234-1234-123412341234}" type="slidenum">
              <a:rPr lang="en" sz="900" b="0" i="0" u="none" strike="noStrike" cap="none">
                <a:solidFill>
                  <a:schemeClr val="accent1"/>
                </a:solidFill>
                <a:latin typeface="Calibri"/>
                <a:ea typeface="Calibri"/>
                <a:cs typeface="Calibri"/>
                <a:sym typeface="Calibri"/>
              </a:rPr>
              <a:t>‹#›</a:t>
            </a:fld>
            <a:endParaRPr lang="en" sz="900" b="0"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857250" y="822959"/>
            <a:ext cx="2949000" cy="1302900"/>
          </a:xfrm>
          <a:prstGeom prst="rect">
            <a:avLst/>
          </a:prstGeom>
          <a:noFill/>
          <a:ln>
            <a:noFill/>
          </a:ln>
        </p:spPr>
        <p:txBody>
          <a:bodyPr lIns="68575" tIns="68575" rIns="68575" bIns="68575" anchor="b" anchorCtr="0"/>
          <a:lstStyle>
            <a:lvl1pPr marL="0" marR="0" lvl="0" indent="0" algn="l" rtl="0">
              <a:lnSpc>
                <a:spcPct val="90000"/>
              </a:lnSpc>
              <a:spcBef>
                <a:spcPts val="0"/>
              </a:spcBef>
              <a:spcAft>
                <a:spcPts val="0"/>
              </a:spcAft>
              <a:buClr>
                <a:schemeClr val="accent1"/>
              </a:buClr>
              <a:buFont typeface="Calibri"/>
              <a:buNone/>
              <a:defRPr sz="3000" b="0" i="0" u="none" strike="noStrike" cap="none">
                <a:solidFill>
                  <a:schemeClr val="accent1"/>
                </a:solidFill>
                <a:latin typeface="Calibri"/>
                <a:ea typeface="Calibri"/>
                <a:cs typeface="Calibri"/>
                <a:sym typeface="Calibri"/>
              </a:defRPr>
            </a:lvl1pPr>
            <a:lvl2pPr lvl="1" indent="0" rtl="0">
              <a:spcBef>
                <a:spcPts val="0"/>
              </a:spcBef>
              <a:buFont typeface="Arial"/>
              <a:buNone/>
              <a:defRPr sz="1400"/>
            </a:lvl2pPr>
            <a:lvl3pPr lvl="2" indent="0" rtl="0">
              <a:spcBef>
                <a:spcPts val="0"/>
              </a:spcBef>
              <a:buFont typeface="Arial"/>
              <a:buNone/>
              <a:defRPr sz="1400"/>
            </a:lvl3pPr>
            <a:lvl4pPr lvl="3" indent="0" rtl="0">
              <a:spcBef>
                <a:spcPts val="0"/>
              </a:spcBef>
              <a:buFont typeface="Arial"/>
              <a:buNone/>
              <a:defRPr sz="1400"/>
            </a:lvl4pPr>
            <a:lvl5pPr lvl="4" indent="0" rtl="0">
              <a:spcBef>
                <a:spcPts val="0"/>
              </a:spcBef>
              <a:buFont typeface="Arial"/>
              <a:buNone/>
              <a:defRPr sz="1400"/>
            </a:lvl5pPr>
            <a:lvl6pPr lvl="5" indent="0" rtl="0">
              <a:spcBef>
                <a:spcPts val="0"/>
              </a:spcBef>
              <a:buFont typeface="Arial"/>
              <a:buNone/>
              <a:defRPr sz="1400"/>
            </a:lvl6pPr>
            <a:lvl7pPr lvl="6" indent="0" rtl="0">
              <a:spcBef>
                <a:spcPts val="0"/>
              </a:spcBef>
              <a:buFont typeface="Arial"/>
              <a:buNone/>
              <a:defRPr sz="1400"/>
            </a:lvl7pPr>
            <a:lvl8pPr lvl="7" indent="0" rtl="0">
              <a:spcBef>
                <a:spcPts val="0"/>
              </a:spcBef>
              <a:buFont typeface="Arial"/>
              <a:buNone/>
              <a:defRPr sz="1400"/>
            </a:lvl8pPr>
            <a:lvl9pPr lvl="8" indent="0" rtl="0">
              <a:spcBef>
                <a:spcPts val="0"/>
              </a:spcBef>
              <a:buFont typeface="Arial"/>
              <a:buNone/>
              <a:defRPr sz="1400"/>
            </a:lvl9pPr>
          </a:lstStyle>
          <a:p>
            <a:endParaRPr/>
          </a:p>
        </p:txBody>
      </p:sp>
      <p:sp>
        <p:nvSpPr>
          <p:cNvPr id="104" name="Shape 104"/>
          <p:cNvSpPr>
            <a:spLocks noGrp="1"/>
          </p:cNvSpPr>
          <p:nvPr>
            <p:ph type="pic" idx="2"/>
          </p:nvPr>
        </p:nvSpPr>
        <p:spPr>
          <a:xfrm>
            <a:off x="4059936" y="802383"/>
            <a:ext cx="4574100" cy="3600600"/>
          </a:xfrm>
          <a:prstGeom prst="rect">
            <a:avLst/>
          </a:prstGeom>
          <a:noFill/>
          <a:ln>
            <a:noFill/>
          </a:ln>
        </p:spPr>
        <p:txBody>
          <a:bodyPr lIns="68575" tIns="68575" rIns="68575" bIns="68575" anchor="t" anchorCtr="0"/>
          <a:lstStyle>
            <a:lvl1pPr marL="0" marR="0" lvl="0" indent="0" algn="l" rtl="0">
              <a:lnSpc>
                <a:spcPct val="90000"/>
              </a:lnSpc>
              <a:spcBef>
                <a:spcPts val="1100"/>
              </a:spcBef>
              <a:spcAft>
                <a:spcPts val="0"/>
              </a:spcAft>
              <a:buClr>
                <a:schemeClr val="accent1"/>
              </a:buClr>
              <a:buSzPct val="52380"/>
              <a:buFont typeface="Calibri"/>
              <a:buNone/>
              <a:defRPr sz="2100" b="0" i="0" u="none" strike="noStrike" cap="none">
                <a:solidFill>
                  <a:schemeClr val="accent1"/>
                </a:solidFill>
                <a:latin typeface="Calibri"/>
                <a:ea typeface="Calibri"/>
                <a:cs typeface="Calibri"/>
                <a:sym typeface="Calibri"/>
              </a:defRPr>
            </a:lvl1pPr>
            <a:lvl2pPr marL="342900" marR="0" lvl="1" indent="0" algn="l" rtl="0">
              <a:lnSpc>
                <a:spcPct val="90000"/>
              </a:lnSpc>
              <a:spcBef>
                <a:spcPts val="200"/>
              </a:spcBef>
              <a:spcAft>
                <a:spcPts val="300"/>
              </a:spcAft>
              <a:buClr>
                <a:schemeClr val="accent1"/>
              </a:buClr>
              <a:buSzPct val="52380"/>
              <a:buFont typeface="Calibri"/>
              <a:buNone/>
              <a:defRPr sz="2100" b="0" i="0" u="none" strike="noStrike" cap="none">
                <a:solidFill>
                  <a:schemeClr val="accent1"/>
                </a:solidFill>
                <a:latin typeface="Calibri"/>
                <a:ea typeface="Calibri"/>
                <a:cs typeface="Calibri"/>
                <a:sym typeface="Calibri"/>
              </a:defRPr>
            </a:lvl2pPr>
            <a:lvl3pPr marL="685800" marR="0" lvl="2" indent="0" algn="l" rtl="0">
              <a:lnSpc>
                <a:spcPct val="90000"/>
              </a:lnSpc>
              <a:spcBef>
                <a:spcPts val="200"/>
              </a:spcBef>
              <a:spcAft>
                <a:spcPts val="300"/>
              </a:spcAft>
              <a:buClr>
                <a:schemeClr val="accent1"/>
              </a:buClr>
              <a:buSzPct val="61111"/>
              <a:buFont typeface="Calibri"/>
              <a:buNone/>
              <a:defRPr sz="1800" b="0" i="0" u="none" strike="noStrike" cap="none">
                <a:solidFill>
                  <a:schemeClr val="accent1"/>
                </a:solidFill>
                <a:latin typeface="Calibri"/>
                <a:ea typeface="Calibri"/>
                <a:cs typeface="Calibri"/>
                <a:sym typeface="Calibri"/>
              </a:defRPr>
            </a:lvl3pPr>
            <a:lvl4pPr marL="1028700" marR="0" lvl="3" indent="0" algn="l" rtl="0">
              <a:lnSpc>
                <a:spcPct val="90000"/>
              </a:lnSpc>
              <a:spcBef>
                <a:spcPts val="200"/>
              </a:spcBef>
              <a:spcAft>
                <a:spcPts val="300"/>
              </a:spcAft>
              <a:buClr>
                <a:schemeClr val="accent1"/>
              </a:buClr>
              <a:buSzPct val="73333"/>
              <a:buFont typeface="Calibri"/>
              <a:buNone/>
              <a:defRPr sz="1500" b="0" i="0" u="none" strike="noStrike" cap="none">
                <a:solidFill>
                  <a:schemeClr val="accent1"/>
                </a:solidFill>
                <a:latin typeface="Calibri"/>
                <a:ea typeface="Calibri"/>
                <a:cs typeface="Calibri"/>
                <a:sym typeface="Calibri"/>
              </a:defRPr>
            </a:lvl4pPr>
            <a:lvl5pPr marL="1371600" marR="0" lvl="4" indent="0" algn="l" rtl="0">
              <a:lnSpc>
                <a:spcPct val="90000"/>
              </a:lnSpc>
              <a:spcBef>
                <a:spcPts val="200"/>
              </a:spcBef>
              <a:spcAft>
                <a:spcPts val="300"/>
              </a:spcAft>
              <a:buClr>
                <a:schemeClr val="accent1"/>
              </a:buClr>
              <a:buSzPct val="73333"/>
              <a:buFont typeface="Calibri"/>
              <a:buNone/>
              <a:defRPr sz="1500" b="0" i="0" u="none" strike="noStrike" cap="none">
                <a:solidFill>
                  <a:schemeClr val="accent1"/>
                </a:solidFill>
                <a:latin typeface="Calibri"/>
                <a:ea typeface="Calibri"/>
                <a:cs typeface="Calibri"/>
                <a:sym typeface="Calibri"/>
              </a:defRPr>
            </a:lvl5pPr>
            <a:lvl6pPr marL="1714500" marR="0" lvl="5" indent="0" algn="l" rtl="0">
              <a:lnSpc>
                <a:spcPct val="90000"/>
              </a:lnSpc>
              <a:spcBef>
                <a:spcPts val="200"/>
              </a:spcBef>
              <a:spcAft>
                <a:spcPts val="300"/>
              </a:spcAft>
              <a:buClr>
                <a:schemeClr val="accent1"/>
              </a:buClr>
              <a:buSzPct val="73333"/>
              <a:buFont typeface="Calibri"/>
              <a:buNone/>
              <a:defRPr sz="1500" b="0" i="0" u="none" strike="noStrike" cap="none">
                <a:solidFill>
                  <a:schemeClr val="accent1"/>
                </a:solidFill>
                <a:latin typeface="Calibri"/>
                <a:ea typeface="Calibri"/>
                <a:cs typeface="Calibri"/>
                <a:sym typeface="Calibri"/>
              </a:defRPr>
            </a:lvl6pPr>
            <a:lvl7pPr marL="2057400" marR="0" lvl="6" indent="0" algn="l" rtl="0">
              <a:lnSpc>
                <a:spcPct val="90000"/>
              </a:lnSpc>
              <a:spcBef>
                <a:spcPts val="200"/>
              </a:spcBef>
              <a:spcAft>
                <a:spcPts val="300"/>
              </a:spcAft>
              <a:buClr>
                <a:schemeClr val="accent1"/>
              </a:buClr>
              <a:buSzPct val="73333"/>
              <a:buFont typeface="Calibri"/>
              <a:buNone/>
              <a:defRPr sz="1500" b="0" i="0" u="none" strike="noStrike" cap="none">
                <a:solidFill>
                  <a:schemeClr val="accent1"/>
                </a:solidFill>
                <a:latin typeface="Calibri"/>
                <a:ea typeface="Calibri"/>
                <a:cs typeface="Calibri"/>
                <a:sym typeface="Calibri"/>
              </a:defRPr>
            </a:lvl7pPr>
            <a:lvl8pPr marL="2400300" marR="0" lvl="7" indent="0" algn="l" rtl="0">
              <a:lnSpc>
                <a:spcPct val="90000"/>
              </a:lnSpc>
              <a:spcBef>
                <a:spcPts val="200"/>
              </a:spcBef>
              <a:spcAft>
                <a:spcPts val="300"/>
              </a:spcAft>
              <a:buClr>
                <a:schemeClr val="accent1"/>
              </a:buClr>
              <a:buSzPct val="73333"/>
              <a:buFont typeface="Calibri"/>
              <a:buNone/>
              <a:defRPr sz="1500" b="0" i="0" u="none" strike="noStrike" cap="none">
                <a:solidFill>
                  <a:schemeClr val="accent1"/>
                </a:solidFill>
                <a:latin typeface="Calibri"/>
                <a:ea typeface="Calibri"/>
                <a:cs typeface="Calibri"/>
                <a:sym typeface="Calibri"/>
              </a:defRPr>
            </a:lvl8pPr>
            <a:lvl9pPr marL="2743200" marR="0" lvl="8" indent="0" algn="l" rtl="0">
              <a:lnSpc>
                <a:spcPct val="90000"/>
              </a:lnSpc>
              <a:spcBef>
                <a:spcPts val="200"/>
              </a:spcBef>
              <a:spcAft>
                <a:spcPts val="300"/>
              </a:spcAft>
              <a:buClr>
                <a:schemeClr val="accent1"/>
              </a:buClr>
              <a:buSzPct val="73333"/>
              <a:buFont typeface="Calibri"/>
              <a:buNone/>
              <a:defRPr sz="1500" b="0" i="0" u="none" strike="noStrike" cap="none">
                <a:solidFill>
                  <a:schemeClr val="accent1"/>
                </a:solidFill>
                <a:latin typeface="Calibri"/>
                <a:ea typeface="Calibri"/>
                <a:cs typeface="Calibri"/>
                <a:sym typeface="Calibri"/>
              </a:defRPr>
            </a:lvl9pPr>
          </a:lstStyle>
          <a:p>
            <a:endParaRPr/>
          </a:p>
        </p:txBody>
      </p:sp>
      <p:sp>
        <p:nvSpPr>
          <p:cNvPr id="105" name="Shape 105"/>
          <p:cNvSpPr txBox="1">
            <a:spLocks noGrp="1"/>
          </p:cNvSpPr>
          <p:nvPr>
            <p:ph type="body" idx="1"/>
          </p:nvPr>
        </p:nvSpPr>
        <p:spPr>
          <a:xfrm>
            <a:off x="857250" y="2125980"/>
            <a:ext cx="2949000" cy="2160300"/>
          </a:xfrm>
          <a:prstGeom prst="rect">
            <a:avLst/>
          </a:prstGeom>
          <a:noFill/>
          <a:ln>
            <a:noFill/>
          </a:ln>
        </p:spPr>
        <p:txBody>
          <a:bodyPr lIns="68575" tIns="68575" rIns="68575" bIns="68575" anchor="t" anchorCtr="0"/>
          <a:lstStyle>
            <a:lvl1pPr marL="0" marR="0" lvl="0" indent="0" algn="l" rtl="0">
              <a:lnSpc>
                <a:spcPct val="100000"/>
              </a:lnSpc>
              <a:spcBef>
                <a:spcPts val="800"/>
              </a:spcBef>
              <a:spcAft>
                <a:spcPts val="0"/>
              </a:spcAft>
              <a:buClr>
                <a:schemeClr val="accent1"/>
              </a:buClr>
              <a:buFont typeface="Calibri"/>
              <a:buNone/>
              <a:defRPr sz="1300" b="0" i="0" u="none" strike="noStrike" cap="none">
                <a:solidFill>
                  <a:schemeClr val="accent1"/>
                </a:solidFill>
                <a:latin typeface="Calibri"/>
                <a:ea typeface="Calibri"/>
                <a:cs typeface="Calibri"/>
                <a:sym typeface="Calibri"/>
              </a:defRPr>
            </a:lvl1pPr>
            <a:lvl2pPr marL="342900" marR="0" lvl="1" indent="0" algn="l" rtl="0">
              <a:lnSpc>
                <a:spcPct val="90000"/>
              </a:lnSpc>
              <a:spcBef>
                <a:spcPts val="200"/>
              </a:spcBef>
              <a:spcAft>
                <a:spcPts val="300"/>
              </a:spcAft>
              <a:buClr>
                <a:schemeClr val="accent1"/>
              </a:buClr>
              <a:buFont typeface="Calibri"/>
              <a:buNone/>
              <a:defRPr sz="900" b="0" i="0" u="none" strike="noStrike" cap="none">
                <a:solidFill>
                  <a:schemeClr val="accent1"/>
                </a:solidFill>
                <a:latin typeface="Calibri"/>
                <a:ea typeface="Calibri"/>
                <a:cs typeface="Calibri"/>
                <a:sym typeface="Calibri"/>
              </a:defRPr>
            </a:lvl2pPr>
            <a:lvl3pPr marL="685800" marR="0" lvl="2" indent="0" algn="l" rtl="0">
              <a:lnSpc>
                <a:spcPct val="90000"/>
              </a:lnSpc>
              <a:spcBef>
                <a:spcPts val="200"/>
              </a:spcBef>
              <a:spcAft>
                <a:spcPts val="300"/>
              </a:spcAft>
              <a:buClr>
                <a:schemeClr val="accent1"/>
              </a:buClr>
              <a:buFont typeface="Calibri"/>
              <a:buNone/>
              <a:defRPr sz="800" b="0" i="0" u="none" strike="noStrike" cap="none">
                <a:solidFill>
                  <a:schemeClr val="accent1"/>
                </a:solidFill>
                <a:latin typeface="Calibri"/>
                <a:ea typeface="Calibri"/>
                <a:cs typeface="Calibri"/>
                <a:sym typeface="Calibri"/>
              </a:defRPr>
            </a:lvl3pPr>
            <a:lvl4pPr marL="1028700" marR="0" lvl="3" indent="0" algn="l" rtl="0">
              <a:lnSpc>
                <a:spcPct val="90000"/>
              </a:lnSpc>
              <a:spcBef>
                <a:spcPts val="200"/>
              </a:spcBef>
              <a:spcAft>
                <a:spcPts val="300"/>
              </a:spcAft>
              <a:buClr>
                <a:schemeClr val="accent1"/>
              </a:buClr>
              <a:buFont typeface="Calibri"/>
              <a:buNone/>
              <a:defRPr sz="700" b="0" i="0" u="none" strike="noStrike" cap="none">
                <a:solidFill>
                  <a:schemeClr val="accent1"/>
                </a:solidFill>
                <a:latin typeface="Calibri"/>
                <a:ea typeface="Calibri"/>
                <a:cs typeface="Calibri"/>
                <a:sym typeface="Calibri"/>
              </a:defRPr>
            </a:lvl4pPr>
            <a:lvl5pPr marL="1371600" marR="0" lvl="4" indent="0" algn="l" rtl="0">
              <a:lnSpc>
                <a:spcPct val="90000"/>
              </a:lnSpc>
              <a:spcBef>
                <a:spcPts val="200"/>
              </a:spcBef>
              <a:spcAft>
                <a:spcPts val="300"/>
              </a:spcAft>
              <a:buClr>
                <a:schemeClr val="accent1"/>
              </a:buClr>
              <a:buFont typeface="Calibri"/>
              <a:buNone/>
              <a:defRPr sz="700" b="0" i="0" u="none" strike="noStrike" cap="none">
                <a:solidFill>
                  <a:schemeClr val="accent1"/>
                </a:solidFill>
                <a:latin typeface="Calibri"/>
                <a:ea typeface="Calibri"/>
                <a:cs typeface="Calibri"/>
                <a:sym typeface="Calibri"/>
              </a:defRPr>
            </a:lvl5pPr>
            <a:lvl6pPr marL="1714500" marR="0" lvl="5" indent="0" algn="l" rtl="0">
              <a:lnSpc>
                <a:spcPct val="90000"/>
              </a:lnSpc>
              <a:spcBef>
                <a:spcPts val="200"/>
              </a:spcBef>
              <a:spcAft>
                <a:spcPts val="300"/>
              </a:spcAft>
              <a:buClr>
                <a:schemeClr val="accent1"/>
              </a:buClr>
              <a:buFont typeface="Calibri"/>
              <a:buNone/>
              <a:defRPr sz="700" b="0" i="0" u="none" strike="noStrike" cap="none">
                <a:solidFill>
                  <a:schemeClr val="accent1"/>
                </a:solidFill>
                <a:latin typeface="Calibri"/>
                <a:ea typeface="Calibri"/>
                <a:cs typeface="Calibri"/>
                <a:sym typeface="Calibri"/>
              </a:defRPr>
            </a:lvl6pPr>
            <a:lvl7pPr marL="2057400" marR="0" lvl="6" indent="0" algn="l" rtl="0">
              <a:lnSpc>
                <a:spcPct val="90000"/>
              </a:lnSpc>
              <a:spcBef>
                <a:spcPts val="200"/>
              </a:spcBef>
              <a:spcAft>
                <a:spcPts val="300"/>
              </a:spcAft>
              <a:buClr>
                <a:schemeClr val="accent1"/>
              </a:buClr>
              <a:buFont typeface="Calibri"/>
              <a:buNone/>
              <a:defRPr sz="700" b="0" i="0" u="none" strike="noStrike" cap="none">
                <a:solidFill>
                  <a:schemeClr val="accent1"/>
                </a:solidFill>
                <a:latin typeface="Calibri"/>
                <a:ea typeface="Calibri"/>
                <a:cs typeface="Calibri"/>
                <a:sym typeface="Calibri"/>
              </a:defRPr>
            </a:lvl7pPr>
            <a:lvl8pPr marL="2400300" marR="0" lvl="7" indent="0" algn="l" rtl="0">
              <a:lnSpc>
                <a:spcPct val="90000"/>
              </a:lnSpc>
              <a:spcBef>
                <a:spcPts val="200"/>
              </a:spcBef>
              <a:spcAft>
                <a:spcPts val="300"/>
              </a:spcAft>
              <a:buClr>
                <a:schemeClr val="accent1"/>
              </a:buClr>
              <a:buFont typeface="Calibri"/>
              <a:buNone/>
              <a:defRPr sz="700" b="0" i="0" u="none" strike="noStrike" cap="none">
                <a:solidFill>
                  <a:schemeClr val="accent1"/>
                </a:solidFill>
                <a:latin typeface="Calibri"/>
                <a:ea typeface="Calibri"/>
                <a:cs typeface="Calibri"/>
                <a:sym typeface="Calibri"/>
              </a:defRPr>
            </a:lvl8pPr>
            <a:lvl9pPr marL="2743200" marR="0" lvl="8" indent="0" algn="l" rtl="0">
              <a:lnSpc>
                <a:spcPct val="90000"/>
              </a:lnSpc>
              <a:spcBef>
                <a:spcPts val="200"/>
              </a:spcBef>
              <a:spcAft>
                <a:spcPts val="300"/>
              </a:spcAft>
              <a:buClr>
                <a:schemeClr val="accent1"/>
              </a:buClr>
              <a:buFont typeface="Calibri"/>
              <a:buNone/>
              <a:defRPr sz="700" b="0" i="0" u="none" strike="noStrike" cap="none">
                <a:solidFill>
                  <a:schemeClr val="accent1"/>
                </a:solidFill>
                <a:latin typeface="Calibri"/>
                <a:ea typeface="Calibri"/>
                <a:cs typeface="Calibri"/>
                <a:sym typeface="Calibri"/>
              </a:defRPr>
            </a:lvl9pPr>
          </a:lstStyle>
          <a:p>
            <a:endParaRPr/>
          </a:p>
        </p:txBody>
      </p:sp>
      <p:sp>
        <p:nvSpPr>
          <p:cNvPr id="106" name="Shape 106"/>
          <p:cNvSpPr txBox="1">
            <a:spLocks noGrp="1"/>
          </p:cNvSpPr>
          <p:nvPr>
            <p:ph type="dt" idx="10"/>
          </p:nvPr>
        </p:nvSpPr>
        <p:spPr>
          <a:xfrm>
            <a:off x="857246" y="4667871"/>
            <a:ext cx="1746900" cy="273900"/>
          </a:xfrm>
          <a:prstGeom prst="rect">
            <a:avLst/>
          </a:prstGeom>
          <a:noFill/>
          <a:ln>
            <a:noFill/>
          </a:ln>
        </p:spPr>
        <p:txBody>
          <a:bodyPr lIns="68575" tIns="68575" rIns="68575" bIns="68575" anchor="ctr" anchorCtr="0"/>
          <a:lstStyle>
            <a:lvl1pPr marL="0" marR="0" lvl="0" indent="0" algn="l" rtl="0">
              <a:lnSpc>
                <a:spcPct val="100000"/>
              </a:lnSpc>
              <a:spcBef>
                <a:spcPts val="0"/>
              </a:spcBef>
              <a:spcAft>
                <a:spcPts val="0"/>
              </a:spcAft>
              <a:buClr>
                <a:schemeClr val="accent1"/>
              </a:buClr>
              <a:buFont typeface="Calibri"/>
              <a:buNone/>
              <a:defRPr sz="900" b="0" i="0" u="none" strike="noStrike" cap="none">
                <a:solidFill>
                  <a:schemeClr val="accent1"/>
                </a:solidFill>
                <a:latin typeface="Calibri"/>
                <a:ea typeface="Calibri"/>
                <a:cs typeface="Calibri"/>
                <a:sym typeface="Calibri"/>
              </a:defRPr>
            </a:lvl1pPr>
            <a:lvl2pPr marL="342900" marR="0" lvl="1"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107" name="Shape 107"/>
          <p:cNvSpPr txBox="1">
            <a:spLocks noGrp="1"/>
          </p:cNvSpPr>
          <p:nvPr>
            <p:ph type="ftr" idx="11"/>
          </p:nvPr>
        </p:nvSpPr>
        <p:spPr>
          <a:xfrm>
            <a:off x="2961861" y="4667871"/>
            <a:ext cx="3538500" cy="273900"/>
          </a:xfrm>
          <a:prstGeom prst="rect">
            <a:avLst/>
          </a:prstGeom>
          <a:noFill/>
          <a:ln>
            <a:noFill/>
          </a:ln>
        </p:spPr>
        <p:txBody>
          <a:bodyPr lIns="68575" tIns="68575" rIns="68575" bIns="68575" anchor="ctr" anchorCtr="0"/>
          <a:lstStyle>
            <a:lvl1pPr marL="0" marR="0" lvl="0" indent="0" algn="ctr" rtl="0">
              <a:lnSpc>
                <a:spcPct val="100000"/>
              </a:lnSpc>
              <a:spcBef>
                <a:spcPts val="0"/>
              </a:spcBef>
              <a:spcAft>
                <a:spcPts val="0"/>
              </a:spcAft>
              <a:buClr>
                <a:schemeClr val="accent1"/>
              </a:buClr>
              <a:buFont typeface="Calibri"/>
              <a:buNone/>
              <a:defRPr sz="900" b="0" i="0" u="none" strike="noStrike" cap="none">
                <a:solidFill>
                  <a:schemeClr val="accent1"/>
                </a:solidFill>
                <a:latin typeface="Calibri"/>
                <a:ea typeface="Calibri"/>
                <a:cs typeface="Calibri"/>
                <a:sym typeface="Calibri"/>
              </a:defRPr>
            </a:lvl1pPr>
            <a:lvl2pPr marL="342900" marR="0" lvl="1"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108" name="Shape 108"/>
          <p:cNvSpPr txBox="1">
            <a:spLocks noGrp="1"/>
          </p:cNvSpPr>
          <p:nvPr>
            <p:ph type="sldNum" idx="12"/>
          </p:nvPr>
        </p:nvSpPr>
        <p:spPr>
          <a:xfrm>
            <a:off x="6997146" y="4667871"/>
            <a:ext cx="1279500" cy="273900"/>
          </a:xfrm>
          <a:prstGeom prst="rect">
            <a:avLst/>
          </a:prstGeom>
          <a:noFill/>
          <a:ln>
            <a:noFill/>
          </a:ln>
        </p:spPr>
        <p:txBody>
          <a:bodyPr lIns="68575" tIns="34275" rIns="68575" bIns="34275" anchor="ctr" anchorCtr="0">
            <a:noAutofit/>
          </a:bodyPr>
          <a:lstStyle/>
          <a:p>
            <a:pPr marL="0" marR="0" lvl="0" indent="0" algn="r" rtl="0">
              <a:lnSpc>
                <a:spcPct val="100000"/>
              </a:lnSpc>
              <a:spcBef>
                <a:spcPts val="0"/>
              </a:spcBef>
              <a:spcAft>
                <a:spcPts val="0"/>
              </a:spcAft>
              <a:buClr>
                <a:schemeClr val="accent1"/>
              </a:buClr>
              <a:buSzPct val="25000"/>
              <a:buFont typeface="Calibri"/>
              <a:buNone/>
            </a:pPr>
            <a:fld id="{00000000-1234-1234-1234-123412341234}" type="slidenum">
              <a:rPr lang="en" sz="900" b="0" i="0" u="none" strike="noStrike" cap="none">
                <a:solidFill>
                  <a:schemeClr val="accent1"/>
                </a:solidFill>
                <a:latin typeface="Calibri"/>
                <a:ea typeface="Calibri"/>
                <a:cs typeface="Calibri"/>
                <a:sym typeface="Calibri"/>
              </a:rPr>
              <a:t>‹#›</a:t>
            </a:fld>
            <a:endParaRPr lang="en" sz="900" b="0"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857250" y="457200"/>
            <a:ext cx="7406700" cy="1017300"/>
          </a:xfrm>
          <a:prstGeom prst="rect">
            <a:avLst/>
          </a:prstGeom>
          <a:noFill/>
          <a:ln>
            <a:noFill/>
          </a:ln>
        </p:spPr>
        <p:txBody>
          <a:bodyPr lIns="68575" tIns="68575" rIns="68575" bIns="68575" anchor="ctr" anchorCtr="0"/>
          <a:lstStyle>
            <a:lvl1pPr marL="0" marR="0" lvl="0" indent="0" algn="l" rtl="0">
              <a:lnSpc>
                <a:spcPct val="90000"/>
              </a:lnSpc>
              <a:spcBef>
                <a:spcPts val="0"/>
              </a:spcBef>
              <a:spcAft>
                <a:spcPts val="0"/>
              </a:spcAft>
              <a:buClr>
                <a:schemeClr val="accent1"/>
              </a:buClr>
              <a:buFont typeface="Calibri"/>
              <a:buNone/>
              <a:defRPr sz="3300" b="0" i="0" u="none" strike="noStrike" cap="none">
                <a:solidFill>
                  <a:schemeClr val="accent1"/>
                </a:solidFill>
                <a:latin typeface="Calibri"/>
                <a:ea typeface="Calibri"/>
                <a:cs typeface="Calibri"/>
                <a:sym typeface="Calibri"/>
              </a:defRPr>
            </a:lvl1pPr>
            <a:lvl2pPr lvl="1" indent="0" rtl="0">
              <a:spcBef>
                <a:spcPts val="0"/>
              </a:spcBef>
              <a:buFont typeface="Arial"/>
              <a:buNone/>
              <a:defRPr sz="1400"/>
            </a:lvl2pPr>
            <a:lvl3pPr lvl="2" indent="0" rtl="0">
              <a:spcBef>
                <a:spcPts val="0"/>
              </a:spcBef>
              <a:buFont typeface="Arial"/>
              <a:buNone/>
              <a:defRPr sz="1400"/>
            </a:lvl3pPr>
            <a:lvl4pPr lvl="3" indent="0" rtl="0">
              <a:spcBef>
                <a:spcPts val="0"/>
              </a:spcBef>
              <a:buFont typeface="Arial"/>
              <a:buNone/>
              <a:defRPr sz="1400"/>
            </a:lvl4pPr>
            <a:lvl5pPr lvl="4" indent="0" rtl="0">
              <a:spcBef>
                <a:spcPts val="0"/>
              </a:spcBef>
              <a:buFont typeface="Arial"/>
              <a:buNone/>
              <a:defRPr sz="1400"/>
            </a:lvl5pPr>
            <a:lvl6pPr lvl="5" indent="0" rtl="0">
              <a:spcBef>
                <a:spcPts val="0"/>
              </a:spcBef>
              <a:buFont typeface="Arial"/>
              <a:buNone/>
              <a:defRPr sz="1400"/>
            </a:lvl6pPr>
            <a:lvl7pPr lvl="6" indent="0" rtl="0">
              <a:spcBef>
                <a:spcPts val="0"/>
              </a:spcBef>
              <a:buFont typeface="Arial"/>
              <a:buNone/>
              <a:defRPr sz="1400"/>
            </a:lvl7pPr>
            <a:lvl8pPr lvl="7" indent="0" rtl="0">
              <a:spcBef>
                <a:spcPts val="0"/>
              </a:spcBef>
              <a:buFont typeface="Arial"/>
              <a:buNone/>
              <a:defRPr sz="1400"/>
            </a:lvl8pPr>
            <a:lvl9pPr lvl="8" indent="0" rtl="0">
              <a:spcBef>
                <a:spcPts val="0"/>
              </a:spcBef>
              <a:buFont typeface="Arial"/>
              <a:buNone/>
              <a:defRPr sz="1400"/>
            </a:lvl9pPr>
          </a:lstStyle>
          <a:p>
            <a:endParaRPr/>
          </a:p>
        </p:txBody>
      </p:sp>
      <p:sp>
        <p:nvSpPr>
          <p:cNvPr id="111" name="Shape 111"/>
          <p:cNvSpPr txBox="1">
            <a:spLocks noGrp="1"/>
          </p:cNvSpPr>
          <p:nvPr>
            <p:ph type="body" idx="1"/>
          </p:nvPr>
        </p:nvSpPr>
        <p:spPr>
          <a:xfrm rot="5400000">
            <a:off x="3045201" y="-644849"/>
            <a:ext cx="3028800" cy="7404600"/>
          </a:xfrm>
          <a:prstGeom prst="rect">
            <a:avLst/>
          </a:prstGeom>
          <a:noFill/>
          <a:ln>
            <a:noFill/>
          </a:ln>
        </p:spPr>
        <p:txBody>
          <a:bodyPr lIns="68575" tIns="68575" rIns="68575" bIns="68575" anchor="t" anchorCtr="0"/>
          <a:lstStyle>
            <a:lvl1pPr marL="177800" marR="0" lvl="0" indent="88900" algn="l" rtl="0">
              <a:lnSpc>
                <a:spcPct val="90000"/>
              </a:lnSpc>
              <a:spcBef>
                <a:spcPts val="1100"/>
              </a:spcBef>
              <a:spcAft>
                <a:spcPts val="0"/>
              </a:spcAft>
              <a:buClr>
                <a:schemeClr val="accent1"/>
              </a:buClr>
              <a:buSzPct val="76470"/>
              <a:buFont typeface="Calibri"/>
              <a:buChar char="•"/>
              <a:defRPr sz="1700" b="0" i="0" u="none" strike="noStrike" cap="none">
                <a:solidFill>
                  <a:schemeClr val="accent1"/>
                </a:solidFill>
                <a:latin typeface="Calibri"/>
                <a:ea typeface="Calibri"/>
                <a:cs typeface="Calibri"/>
                <a:sym typeface="Calibri"/>
              </a:defRPr>
            </a:lvl1pPr>
            <a:lvl2pPr marL="342900" marR="0" lvl="1" indent="88900" algn="l" rtl="0">
              <a:lnSpc>
                <a:spcPct val="90000"/>
              </a:lnSpc>
              <a:spcBef>
                <a:spcPts val="200"/>
              </a:spcBef>
              <a:spcAft>
                <a:spcPts val="300"/>
              </a:spcAft>
              <a:buClr>
                <a:schemeClr val="accent1"/>
              </a:buClr>
              <a:buSzPct val="80000"/>
              <a:buFont typeface="Calibri"/>
              <a:buChar char="•"/>
              <a:defRPr sz="1500" b="0" i="0" u="none" strike="noStrike" cap="none">
                <a:solidFill>
                  <a:schemeClr val="accent1"/>
                </a:solidFill>
                <a:latin typeface="Calibri"/>
                <a:ea typeface="Calibri"/>
                <a:cs typeface="Calibri"/>
                <a:sym typeface="Calibri"/>
              </a:defRPr>
            </a:lvl2pPr>
            <a:lvl3pPr marL="546100" marR="0" lvl="2" indent="63500" algn="l" rtl="0">
              <a:lnSpc>
                <a:spcPct val="90000"/>
              </a:lnSpc>
              <a:spcBef>
                <a:spcPts val="200"/>
              </a:spcBef>
              <a:spcAft>
                <a:spcPts val="300"/>
              </a:spcAft>
              <a:buClr>
                <a:schemeClr val="accent1"/>
              </a:buClr>
              <a:buSzPct val="78571"/>
              <a:buFont typeface="Calibri"/>
              <a:buChar char="•"/>
              <a:defRPr sz="1400" b="0" i="0" u="none" strike="noStrike" cap="none">
                <a:solidFill>
                  <a:schemeClr val="accent1"/>
                </a:solidFill>
                <a:latin typeface="Calibri"/>
                <a:ea typeface="Calibri"/>
                <a:cs typeface="Calibri"/>
                <a:sym typeface="Calibri"/>
              </a:defRPr>
            </a:lvl3pPr>
            <a:lvl4pPr marL="749300" marR="0" lvl="3" indent="38100" algn="l" rtl="0">
              <a:lnSpc>
                <a:spcPct val="90000"/>
              </a:lnSpc>
              <a:spcBef>
                <a:spcPts val="200"/>
              </a:spcBef>
              <a:spcAft>
                <a:spcPts val="300"/>
              </a:spcAft>
              <a:buClr>
                <a:schemeClr val="accent1"/>
              </a:buClr>
              <a:buSzPct val="83333"/>
              <a:buFont typeface="Calibri"/>
              <a:buChar char="•"/>
              <a:defRPr sz="1200" b="0" i="0" u="none" strike="noStrike" cap="none">
                <a:solidFill>
                  <a:schemeClr val="accent1"/>
                </a:solidFill>
                <a:latin typeface="Calibri"/>
                <a:ea typeface="Calibri"/>
                <a:cs typeface="Calibri"/>
                <a:sym typeface="Calibri"/>
              </a:defRPr>
            </a:lvl4pPr>
            <a:lvl5pPr marL="965200" marR="0" lvl="4" indent="25400" algn="l" rtl="0">
              <a:lnSpc>
                <a:spcPct val="90000"/>
              </a:lnSpc>
              <a:spcBef>
                <a:spcPts val="200"/>
              </a:spcBef>
              <a:spcAft>
                <a:spcPts val="300"/>
              </a:spcAft>
              <a:buClr>
                <a:schemeClr val="accent1"/>
              </a:buClr>
              <a:buSzPct val="83333"/>
              <a:buFont typeface="Calibri"/>
              <a:buChar char="•"/>
              <a:defRPr sz="1200" b="0" i="0" u="none" strike="noStrike" cap="none">
                <a:solidFill>
                  <a:schemeClr val="accent1"/>
                </a:solidFill>
                <a:latin typeface="Calibri"/>
                <a:ea typeface="Calibri"/>
                <a:cs typeface="Calibri"/>
                <a:sym typeface="Calibri"/>
              </a:defRPr>
            </a:lvl5pPr>
            <a:lvl6pPr marL="1193800" marR="0" lvl="5" indent="0" algn="l" rtl="0">
              <a:lnSpc>
                <a:spcPct val="90000"/>
              </a:lnSpc>
              <a:spcBef>
                <a:spcPts val="200"/>
              </a:spcBef>
              <a:spcAft>
                <a:spcPts val="300"/>
              </a:spcAft>
              <a:buClr>
                <a:schemeClr val="accent1"/>
              </a:buClr>
              <a:buSzPct val="83333"/>
              <a:buFont typeface="Calibri"/>
              <a:buChar char="•"/>
              <a:defRPr sz="1200" b="0" i="0" u="none" strike="noStrike" cap="none">
                <a:solidFill>
                  <a:schemeClr val="accent1"/>
                </a:solidFill>
                <a:latin typeface="Calibri"/>
                <a:ea typeface="Calibri"/>
                <a:cs typeface="Calibri"/>
                <a:sym typeface="Calibri"/>
              </a:defRPr>
            </a:lvl6pPr>
            <a:lvl7pPr marL="1422400" marR="0" lvl="6" indent="0" algn="l" rtl="0">
              <a:lnSpc>
                <a:spcPct val="90000"/>
              </a:lnSpc>
              <a:spcBef>
                <a:spcPts val="200"/>
              </a:spcBef>
              <a:spcAft>
                <a:spcPts val="300"/>
              </a:spcAft>
              <a:buClr>
                <a:schemeClr val="accent1"/>
              </a:buClr>
              <a:buSzPct val="83333"/>
              <a:buFont typeface="Calibri"/>
              <a:buChar char="•"/>
              <a:defRPr sz="1200" b="0" i="0" u="none" strike="noStrike" cap="none">
                <a:solidFill>
                  <a:schemeClr val="accent1"/>
                </a:solidFill>
                <a:latin typeface="Calibri"/>
                <a:ea typeface="Calibri"/>
                <a:cs typeface="Calibri"/>
                <a:sym typeface="Calibri"/>
              </a:defRPr>
            </a:lvl7pPr>
            <a:lvl8pPr marL="1651000" marR="0" lvl="7" indent="0" algn="l" rtl="0">
              <a:lnSpc>
                <a:spcPct val="90000"/>
              </a:lnSpc>
              <a:spcBef>
                <a:spcPts val="200"/>
              </a:spcBef>
              <a:spcAft>
                <a:spcPts val="300"/>
              </a:spcAft>
              <a:buClr>
                <a:schemeClr val="accent1"/>
              </a:buClr>
              <a:buSzPct val="83333"/>
              <a:buFont typeface="Calibri"/>
              <a:buChar char="•"/>
              <a:defRPr sz="1200" b="0" i="0" u="none" strike="noStrike" cap="none">
                <a:solidFill>
                  <a:schemeClr val="accent1"/>
                </a:solidFill>
                <a:latin typeface="Calibri"/>
                <a:ea typeface="Calibri"/>
                <a:cs typeface="Calibri"/>
                <a:sym typeface="Calibri"/>
              </a:defRPr>
            </a:lvl8pPr>
            <a:lvl9pPr marL="1879600" marR="0" lvl="8" indent="-12700" algn="l" rtl="0">
              <a:lnSpc>
                <a:spcPct val="90000"/>
              </a:lnSpc>
              <a:spcBef>
                <a:spcPts val="200"/>
              </a:spcBef>
              <a:spcAft>
                <a:spcPts val="300"/>
              </a:spcAft>
              <a:buClr>
                <a:schemeClr val="accent1"/>
              </a:buClr>
              <a:buSzPct val="83333"/>
              <a:buFont typeface="Calibri"/>
              <a:buChar char="•"/>
              <a:defRPr sz="1200" b="0" i="0" u="none" strike="noStrike" cap="none">
                <a:solidFill>
                  <a:schemeClr val="accent1"/>
                </a:solidFill>
                <a:latin typeface="Calibri"/>
                <a:ea typeface="Calibri"/>
                <a:cs typeface="Calibri"/>
                <a:sym typeface="Calibri"/>
              </a:defRPr>
            </a:lvl9pPr>
          </a:lstStyle>
          <a:p>
            <a:endParaRPr/>
          </a:p>
        </p:txBody>
      </p:sp>
      <p:sp>
        <p:nvSpPr>
          <p:cNvPr id="112" name="Shape 112"/>
          <p:cNvSpPr txBox="1">
            <a:spLocks noGrp="1"/>
          </p:cNvSpPr>
          <p:nvPr>
            <p:ph type="dt" idx="10"/>
          </p:nvPr>
        </p:nvSpPr>
        <p:spPr>
          <a:xfrm>
            <a:off x="857246" y="4667871"/>
            <a:ext cx="1746900" cy="273900"/>
          </a:xfrm>
          <a:prstGeom prst="rect">
            <a:avLst/>
          </a:prstGeom>
          <a:noFill/>
          <a:ln>
            <a:noFill/>
          </a:ln>
        </p:spPr>
        <p:txBody>
          <a:bodyPr lIns="68575" tIns="68575" rIns="68575" bIns="68575" anchor="ctr" anchorCtr="0"/>
          <a:lstStyle>
            <a:lvl1pPr marL="0" marR="0" lvl="0" indent="0" algn="l" rtl="0">
              <a:lnSpc>
                <a:spcPct val="100000"/>
              </a:lnSpc>
              <a:spcBef>
                <a:spcPts val="0"/>
              </a:spcBef>
              <a:spcAft>
                <a:spcPts val="0"/>
              </a:spcAft>
              <a:buClr>
                <a:schemeClr val="accent1"/>
              </a:buClr>
              <a:buFont typeface="Calibri"/>
              <a:buNone/>
              <a:defRPr sz="900" b="0" i="0" u="none" strike="noStrike" cap="none">
                <a:solidFill>
                  <a:schemeClr val="accent1"/>
                </a:solidFill>
                <a:latin typeface="Calibri"/>
                <a:ea typeface="Calibri"/>
                <a:cs typeface="Calibri"/>
                <a:sym typeface="Calibri"/>
              </a:defRPr>
            </a:lvl1pPr>
            <a:lvl2pPr marL="342900" marR="0" lvl="1"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113" name="Shape 113"/>
          <p:cNvSpPr txBox="1">
            <a:spLocks noGrp="1"/>
          </p:cNvSpPr>
          <p:nvPr>
            <p:ph type="ftr" idx="11"/>
          </p:nvPr>
        </p:nvSpPr>
        <p:spPr>
          <a:xfrm>
            <a:off x="2961861" y="4667871"/>
            <a:ext cx="3538500" cy="273900"/>
          </a:xfrm>
          <a:prstGeom prst="rect">
            <a:avLst/>
          </a:prstGeom>
          <a:noFill/>
          <a:ln>
            <a:noFill/>
          </a:ln>
        </p:spPr>
        <p:txBody>
          <a:bodyPr lIns="68575" tIns="68575" rIns="68575" bIns="68575" anchor="ctr" anchorCtr="0"/>
          <a:lstStyle>
            <a:lvl1pPr marL="0" marR="0" lvl="0" indent="0" algn="ctr" rtl="0">
              <a:lnSpc>
                <a:spcPct val="100000"/>
              </a:lnSpc>
              <a:spcBef>
                <a:spcPts val="0"/>
              </a:spcBef>
              <a:spcAft>
                <a:spcPts val="0"/>
              </a:spcAft>
              <a:buClr>
                <a:schemeClr val="accent1"/>
              </a:buClr>
              <a:buFont typeface="Calibri"/>
              <a:buNone/>
              <a:defRPr sz="900" b="0" i="0" u="none" strike="noStrike" cap="none">
                <a:solidFill>
                  <a:schemeClr val="accent1"/>
                </a:solidFill>
                <a:latin typeface="Calibri"/>
                <a:ea typeface="Calibri"/>
                <a:cs typeface="Calibri"/>
                <a:sym typeface="Calibri"/>
              </a:defRPr>
            </a:lvl1pPr>
            <a:lvl2pPr marL="342900" marR="0" lvl="1"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114" name="Shape 114"/>
          <p:cNvSpPr txBox="1">
            <a:spLocks noGrp="1"/>
          </p:cNvSpPr>
          <p:nvPr>
            <p:ph type="sldNum" idx="12"/>
          </p:nvPr>
        </p:nvSpPr>
        <p:spPr>
          <a:xfrm>
            <a:off x="6997146" y="4667871"/>
            <a:ext cx="1279500" cy="273900"/>
          </a:xfrm>
          <a:prstGeom prst="rect">
            <a:avLst/>
          </a:prstGeom>
          <a:noFill/>
          <a:ln>
            <a:noFill/>
          </a:ln>
        </p:spPr>
        <p:txBody>
          <a:bodyPr lIns="68575" tIns="34275" rIns="68575" bIns="34275" anchor="ctr" anchorCtr="0">
            <a:noAutofit/>
          </a:bodyPr>
          <a:lstStyle/>
          <a:p>
            <a:pPr marL="0" marR="0" lvl="0" indent="0" algn="r" rtl="0">
              <a:lnSpc>
                <a:spcPct val="100000"/>
              </a:lnSpc>
              <a:spcBef>
                <a:spcPts val="0"/>
              </a:spcBef>
              <a:spcAft>
                <a:spcPts val="0"/>
              </a:spcAft>
              <a:buClr>
                <a:schemeClr val="accent1"/>
              </a:buClr>
              <a:buSzPct val="25000"/>
              <a:buFont typeface="Calibri"/>
              <a:buNone/>
            </a:pPr>
            <a:fld id="{00000000-1234-1234-1234-123412341234}" type="slidenum">
              <a:rPr lang="en" sz="900" b="0" i="0" u="none" strike="noStrike" cap="none">
                <a:solidFill>
                  <a:schemeClr val="accent1"/>
                </a:solidFill>
                <a:latin typeface="Calibri"/>
                <a:ea typeface="Calibri"/>
                <a:cs typeface="Calibri"/>
                <a:sym typeface="Calibri"/>
              </a:rPr>
              <a:t>‹#›</a:t>
            </a:fld>
            <a:endParaRPr lang="en" sz="900" b="0"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5"/>
        <p:cNvGrpSpPr/>
        <p:nvPr/>
      </p:nvGrpSpPr>
      <p:grpSpPr>
        <a:xfrm>
          <a:off x="0" y="0"/>
          <a:ext cx="0" cy="0"/>
          <a:chOff x="0" y="0"/>
          <a:chExt cx="0" cy="0"/>
        </a:xfrm>
      </p:grpSpPr>
      <p:sp>
        <p:nvSpPr>
          <p:cNvPr id="16" name="Shape 16"/>
          <p:cNvSpPr/>
          <p:nvPr/>
        </p:nvSpPr>
        <p:spPr>
          <a:xfrm flipH="1">
            <a:off x="7595937" y="4602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a:headEnd type="none" w="med" len="med"/>
            <a:tailEnd type="none" w="med" len="med"/>
          </a:ln>
        </p:spPr>
      </p:sp>
      <p:sp>
        <p:nvSpPr>
          <p:cNvPr id="17" name="Shape 17"/>
          <p:cNvSpPr/>
          <p:nvPr/>
        </p:nvSpPr>
        <p:spPr>
          <a:xfrm rot="10800000" flipH="1">
            <a:off x="466425" y="35583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a:headEnd type="none" w="med" len="med"/>
            <a:tailEnd type="none" w="med" len="med"/>
          </a:ln>
        </p:spPr>
      </p:sp>
      <p:sp>
        <p:nvSpPr>
          <p:cNvPr id="18" name="Shape 18"/>
          <p:cNvSpPr txBox="1">
            <a:spLocks noGrp="1"/>
          </p:cNvSpPr>
          <p:nvPr>
            <p:ph type="title"/>
          </p:nvPr>
        </p:nvSpPr>
        <p:spPr>
          <a:xfrm>
            <a:off x="773700" y="1806450"/>
            <a:ext cx="7596600" cy="1530600"/>
          </a:xfrm>
          <a:prstGeom prst="rect">
            <a:avLst/>
          </a:prstGeom>
        </p:spPr>
        <p:txBody>
          <a:bodyPr lIns="91425" tIns="91425" rIns="91425" bIns="91425" anchor="ctr"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rot="5400000">
            <a:off x="5386348" y="1728899"/>
            <a:ext cx="4057800" cy="1743000"/>
          </a:xfrm>
          <a:prstGeom prst="rect">
            <a:avLst/>
          </a:prstGeom>
          <a:noFill/>
          <a:ln>
            <a:noFill/>
          </a:ln>
        </p:spPr>
        <p:txBody>
          <a:bodyPr lIns="68575" tIns="68575" rIns="68575" bIns="68575" anchor="ctr" anchorCtr="0"/>
          <a:lstStyle>
            <a:lvl1pPr marL="0" marR="0" lvl="0" indent="0" algn="l" rtl="0">
              <a:lnSpc>
                <a:spcPct val="90000"/>
              </a:lnSpc>
              <a:spcBef>
                <a:spcPts val="0"/>
              </a:spcBef>
              <a:spcAft>
                <a:spcPts val="0"/>
              </a:spcAft>
              <a:buClr>
                <a:schemeClr val="accent1"/>
              </a:buClr>
              <a:buFont typeface="Calibri"/>
              <a:buNone/>
              <a:defRPr sz="3300" b="0" i="0" u="none" strike="noStrike" cap="none">
                <a:solidFill>
                  <a:schemeClr val="accent1"/>
                </a:solidFill>
                <a:latin typeface="Calibri"/>
                <a:ea typeface="Calibri"/>
                <a:cs typeface="Calibri"/>
                <a:sym typeface="Calibri"/>
              </a:defRPr>
            </a:lvl1pPr>
            <a:lvl2pPr lvl="1" indent="0" rtl="0">
              <a:spcBef>
                <a:spcPts val="0"/>
              </a:spcBef>
              <a:buFont typeface="Arial"/>
              <a:buNone/>
              <a:defRPr sz="1400"/>
            </a:lvl2pPr>
            <a:lvl3pPr lvl="2" indent="0" rtl="0">
              <a:spcBef>
                <a:spcPts val="0"/>
              </a:spcBef>
              <a:buFont typeface="Arial"/>
              <a:buNone/>
              <a:defRPr sz="1400"/>
            </a:lvl3pPr>
            <a:lvl4pPr lvl="3" indent="0" rtl="0">
              <a:spcBef>
                <a:spcPts val="0"/>
              </a:spcBef>
              <a:buFont typeface="Arial"/>
              <a:buNone/>
              <a:defRPr sz="1400"/>
            </a:lvl4pPr>
            <a:lvl5pPr lvl="4" indent="0" rtl="0">
              <a:spcBef>
                <a:spcPts val="0"/>
              </a:spcBef>
              <a:buFont typeface="Arial"/>
              <a:buNone/>
              <a:defRPr sz="1400"/>
            </a:lvl5pPr>
            <a:lvl6pPr lvl="5" indent="0" rtl="0">
              <a:spcBef>
                <a:spcPts val="0"/>
              </a:spcBef>
              <a:buFont typeface="Arial"/>
              <a:buNone/>
              <a:defRPr sz="1400"/>
            </a:lvl6pPr>
            <a:lvl7pPr lvl="6" indent="0" rtl="0">
              <a:spcBef>
                <a:spcPts val="0"/>
              </a:spcBef>
              <a:buFont typeface="Arial"/>
              <a:buNone/>
              <a:defRPr sz="1400"/>
            </a:lvl7pPr>
            <a:lvl8pPr lvl="7" indent="0" rtl="0">
              <a:spcBef>
                <a:spcPts val="0"/>
              </a:spcBef>
              <a:buFont typeface="Arial"/>
              <a:buNone/>
              <a:defRPr sz="1400"/>
            </a:lvl8pPr>
            <a:lvl9pPr lvl="8" indent="0" rtl="0">
              <a:spcBef>
                <a:spcPts val="0"/>
              </a:spcBef>
              <a:buFont typeface="Arial"/>
              <a:buNone/>
              <a:defRPr sz="1400"/>
            </a:lvl9pPr>
          </a:lstStyle>
          <a:p>
            <a:endParaRPr/>
          </a:p>
        </p:txBody>
      </p:sp>
      <p:sp>
        <p:nvSpPr>
          <p:cNvPr id="117" name="Shape 117"/>
          <p:cNvSpPr txBox="1">
            <a:spLocks noGrp="1"/>
          </p:cNvSpPr>
          <p:nvPr>
            <p:ph type="body" idx="1"/>
          </p:nvPr>
        </p:nvSpPr>
        <p:spPr>
          <a:xfrm rot="5400000">
            <a:off x="1614374" y="-185699"/>
            <a:ext cx="4057800" cy="5572200"/>
          </a:xfrm>
          <a:prstGeom prst="rect">
            <a:avLst/>
          </a:prstGeom>
          <a:noFill/>
          <a:ln>
            <a:noFill/>
          </a:ln>
        </p:spPr>
        <p:txBody>
          <a:bodyPr lIns="68575" tIns="68575" rIns="68575" bIns="68575" anchor="t" anchorCtr="0"/>
          <a:lstStyle>
            <a:lvl1pPr marL="177800" marR="0" lvl="0" indent="88900" algn="l" rtl="0">
              <a:lnSpc>
                <a:spcPct val="90000"/>
              </a:lnSpc>
              <a:spcBef>
                <a:spcPts val="1100"/>
              </a:spcBef>
              <a:spcAft>
                <a:spcPts val="0"/>
              </a:spcAft>
              <a:buClr>
                <a:schemeClr val="accent1"/>
              </a:buClr>
              <a:buSzPct val="76470"/>
              <a:buFont typeface="Calibri"/>
              <a:buChar char="•"/>
              <a:defRPr sz="1700" b="0" i="0" u="none" strike="noStrike" cap="none">
                <a:solidFill>
                  <a:schemeClr val="accent1"/>
                </a:solidFill>
                <a:latin typeface="Calibri"/>
                <a:ea typeface="Calibri"/>
                <a:cs typeface="Calibri"/>
                <a:sym typeface="Calibri"/>
              </a:defRPr>
            </a:lvl1pPr>
            <a:lvl2pPr marL="342900" marR="0" lvl="1" indent="88900" algn="l" rtl="0">
              <a:lnSpc>
                <a:spcPct val="90000"/>
              </a:lnSpc>
              <a:spcBef>
                <a:spcPts val="200"/>
              </a:spcBef>
              <a:spcAft>
                <a:spcPts val="300"/>
              </a:spcAft>
              <a:buClr>
                <a:schemeClr val="accent1"/>
              </a:buClr>
              <a:buSzPct val="80000"/>
              <a:buFont typeface="Calibri"/>
              <a:buChar char="•"/>
              <a:defRPr sz="1500" b="0" i="0" u="none" strike="noStrike" cap="none">
                <a:solidFill>
                  <a:schemeClr val="accent1"/>
                </a:solidFill>
                <a:latin typeface="Calibri"/>
                <a:ea typeface="Calibri"/>
                <a:cs typeface="Calibri"/>
                <a:sym typeface="Calibri"/>
              </a:defRPr>
            </a:lvl2pPr>
            <a:lvl3pPr marL="546100" marR="0" lvl="2" indent="63500" algn="l" rtl="0">
              <a:lnSpc>
                <a:spcPct val="90000"/>
              </a:lnSpc>
              <a:spcBef>
                <a:spcPts val="200"/>
              </a:spcBef>
              <a:spcAft>
                <a:spcPts val="300"/>
              </a:spcAft>
              <a:buClr>
                <a:schemeClr val="accent1"/>
              </a:buClr>
              <a:buSzPct val="78571"/>
              <a:buFont typeface="Calibri"/>
              <a:buChar char="•"/>
              <a:defRPr sz="1400" b="0" i="0" u="none" strike="noStrike" cap="none">
                <a:solidFill>
                  <a:schemeClr val="accent1"/>
                </a:solidFill>
                <a:latin typeface="Calibri"/>
                <a:ea typeface="Calibri"/>
                <a:cs typeface="Calibri"/>
                <a:sym typeface="Calibri"/>
              </a:defRPr>
            </a:lvl3pPr>
            <a:lvl4pPr marL="749300" marR="0" lvl="3" indent="38100" algn="l" rtl="0">
              <a:lnSpc>
                <a:spcPct val="90000"/>
              </a:lnSpc>
              <a:spcBef>
                <a:spcPts val="200"/>
              </a:spcBef>
              <a:spcAft>
                <a:spcPts val="300"/>
              </a:spcAft>
              <a:buClr>
                <a:schemeClr val="accent1"/>
              </a:buClr>
              <a:buSzPct val="83333"/>
              <a:buFont typeface="Calibri"/>
              <a:buChar char="•"/>
              <a:defRPr sz="1200" b="0" i="0" u="none" strike="noStrike" cap="none">
                <a:solidFill>
                  <a:schemeClr val="accent1"/>
                </a:solidFill>
                <a:latin typeface="Calibri"/>
                <a:ea typeface="Calibri"/>
                <a:cs typeface="Calibri"/>
                <a:sym typeface="Calibri"/>
              </a:defRPr>
            </a:lvl4pPr>
            <a:lvl5pPr marL="965200" marR="0" lvl="4" indent="25400" algn="l" rtl="0">
              <a:lnSpc>
                <a:spcPct val="90000"/>
              </a:lnSpc>
              <a:spcBef>
                <a:spcPts val="200"/>
              </a:spcBef>
              <a:spcAft>
                <a:spcPts val="300"/>
              </a:spcAft>
              <a:buClr>
                <a:schemeClr val="accent1"/>
              </a:buClr>
              <a:buSzPct val="83333"/>
              <a:buFont typeface="Calibri"/>
              <a:buChar char="•"/>
              <a:defRPr sz="1200" b="0" i="0" u="none" strike="noStrike" cap="none">
                <a:solidFill>
                  <a:schemeClr val="accent1"/>
                </a:solidFill>
                <a:latin typeface="Calibri"/>
                <a:ea typeface="Calibri"/>
                <a:cs typeface="Calibri"/>
                <a:sym typeface="Calibri"/>
              </a:defRPr>
            </a:lvl5pPr>
            <a:lvl6pPr marL="1193800" marR="0" lvl="5" indent="0" algn="l" rtl="0">
              <a:lnSpc>
                <a:spcPct val="90000"/>
              </a:lnSpc>
              <a:spcBef>
                <a:spcPts val="200"/>
              </a:spcBef>
              <a:spcAft>
                <a:spcPts val="300"/>
              </a:spcAft>
              <a:buClr>
                <a:schemeClr val="accent1"/>
              </a:buClr>
              <a:buSzPct val="83333"/>
              <a:buFont typeface="Calibri"/>
              <a:buChar char="•"/>
              <a:defRPr sz="1200" b="0" i="0" u="none" strike="noStrike" cap="none">
                <a:solidFill>
                  <a:schemeClr val="accent1"/>
                </a:solidFill>
                <a:latin typeface="Calibri"/>
                <a:ea typeface="Calibri"/>
                <a:cs typeface="Calibri"/>
                <a:sym typeface="Calibri"/>
              </a:defRPr>
            </a:lvl6pPr>
            <a:lvl7pPr marL="1422400" marR="0" lvl="6" indent="0" algn="l" rtl="0">
              <a:lnSpc>
                <a:spcPct val="90000"/>
              </a:lnSpc>
              <a:spcBef>
                <a:spcPts val="200"/>
              </a:spcBef>
              <a:spcAft>
                <a:spcPts val="300"/>
              </a:spcAft>
              <a:buClr>
                <a:schemeClr val="accent1"/>
              </a:buClr>
              <a:buSzPct val="83333"/>
              <a:buFont typeface="Calibri"/>
              <a:buChar char="•"/>
              <a:defRPr sz="1200" b="0" i="0" u="none" strike="noStrike" cap="none">
                <a:solidFill>
                  <a:schemeClr val="accent1"/>
                </a:solidFill>
                <a:latin typeface="Calibri"/>
                <a:ea typeface="Calibri"/>
                <a:cs typeface="Calibri"/>
                <a:sym typeface="Calibri"/>
              </a:defRPr>
            </a:lvl7pPr>
            <a:lvl8pPr marL="1651000" marR="0" lvl="7" indent="0" algn="l" rtl="0">
              <a:lnSpc>
                <a:spcPct val="90000"/>
              </a:lnSpc>
              <a:spcBef>
                <a:spcPts val="200"/>
              </a:spcBef>
              <a:spcAft>
                <a:spcPts val="300"/>
              </a:spcAft>
              <a:buClr>
                <a:schemeClr val="accent1"/>
              </a:buClr>
              <a:buSzPct val="83333"/>
              <a:buFont typeface="Calibri"/>
              <a:buChar char="•"/>
              <a:defRPr sz="1200" b="0" i="0" u="none" strike="noStrike" cap="none">
                <a:solidFill>
                  <a:schemeClr val="accent1"/>
                </a:solidFill>
                <a:latin typeface="Calibri"/>
                <a:ea typeface="Calibri"/>
                <a:cs typeface="Calibri"/>
                <a:sym typeface="Calibri"/>
              </a:defRPr>
            </a:lvl8pPr>
            <a:lvl9pPr marL="1879600" marR="0" lvl="8" indent="-12700" algn="l" rtl="0">
              <a:lnSpc>
                <a:spcPct val="90000"/>
              </a:lnSpc>
              <a:spcBef>
                <a:spcPts val="200"/>
              </a:spcBef>
              <a:spcAft>
                <a:spcPts val="300"/>
              </a:spcAft>
              <a:buClr>
                <a:schemeClr val="accent1"/>
              </a:buClr>
              <a:buSzPct val="83333"/>
              <a:buFont typeface="Calibri"/>
              <a:buChar char="•"/>
              <a:defRPr sz="1200" b="0" i="0" u="none" strike="noStrike" cap="none">
                <a:solidFill>
                  <a:schemeClr val="accent1"/>
                </a:solidFill>
                <a:latin typeface="Calibri"/>
                <a:ea typeface="Calibri"/>
                <a:cs typeface="Calibri"/>
                <a:sym typeface="Calibri"/>
              </a:defRPr>
            </a:lvl9pPr>
          </a:lstStyle>
          <a:p>
            <a:endParaRPr/>
          </a:p>
        </p:txBody>
      </p:sp>
      <p:sp>
        <p:nvSpPr>
          <p:cNvPr id="118" name="Shape 118"/>
          <p:cNvSpPr txBox="1">
            <a:spLocks noGrp="1"/>
          </p:cNvSpPr>
          <p:nvPr>
            <p:ph type="dt" idx="10"/>
          </p:nvPr>
        </p:nvSpPr>
        <p:spPr>
          <a:xfrm>
            <a:off x="857246" y="4667871"/>
            <a:ext cx="1746900" cy="273900"/>
          </a:xfrm>
          <a:prstGeom prst="rect">
            <a:avLst/>
          </a:prstGeom>
          <a:noFill/>
          <a:ln>
            <a:noFill/>
          </a:ln>
        </p:spPr>
        <p:txBody>
          <a:bodyPr lIns="68575" tIns="68575" rIns="68575" bIns="68575" anchor="ctr" anchorCtr="0"/>
          <a:lstStyle>
            <a:lvl1pPr marL="0" marR="0" lvl="0" indent="0" algn="l" rtl="0">
              <a:lnSpc>
                <a:spcPct val="100000"/>
              </a:lnSpc>
              <a:spcBef>
                <a:spcPts val="0"/>
              </a:spcBef>
              <a:spcAft>
                <a:spcPts val="0"/>
              </a:spcAft>
              <a:buClr>
                <a:schemeClr val="accent1"/>
              </a:buClr>
              <a:buFont typeface="Calibri"/>
              <a:buNone/>
              <a:defRPr sz="900" b="0" i="0" u="none" strike="noStrike" cap="none">
                <a:solidFill>
                  <a:schemeClr val="accent1"/>
                </a:solidFill>
                <a:latin typeface="Calibri"/>
                <a:ea typeface="Calibri"/>
                <a:cs typeface="Calibri"/>
                <a:sym typeface="Calibri"/>
              </a:defRPr>
            </a:lvl1pPr>
            <a:lvl2pPr marL="342900" marR="0" lvl="1"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119" name="Shape 119"/>
          <p:cNvSpPr txBox="1">
            <a:spLocks noGrp="1"/>
          </p:cNvSpPr>
          <p:nvPr>
            <p:ph type="ftr" idx="11"/>
          </p:nvPr>
        </p:nvSpPr>
        <p:spPr>
          <a:xfrm>
            <a:off x="2961861" y="4667871"/>
            <a:ext cx="3538500" cy="273900"/>
          </a:xfrm>
          <a:prstGeom prst="rect">
            <a:avLst/>
          </a:prstGeom>
          <a:noFill/>
          <a:ln>
            <a:noFill/>
          </a:ln>
        </p:spPr>
        <p:txBody>
          <a:bodyPr lIns="68575" tIns="68575" rIns="68575" bIns="68575" anchor="ctr" anchorCtr="0"/>
          <a:lstStyle>
            <a:lvl1pPr marL="0" marR="0" lvl="0" indent="0" algn="ctr" rtl="0">
              <a:lnSpc>
                <a:spcPct val="100000"/>
              </a:lnSpc>
              <a:spcBef>
                <a:spcPts val="0"/>
              </a:spcBef>
              <a:spcAft>
                <a:spcPts val="0"/>
              </a:spcAft>
              <a:buClr>
                <a:schemeClr val="accent1"/>
              </a:buClr>
              <a:buFont typeface="Calibri"/>
              <a:buNone/>
              <a:defRPr sz="900" b="0" i="0" u="none" strike="noStrike" cap="none">
                <a:solidFill>
                  <a:schemeClr val="accent1"/>
                </a:solidFill>
                <a:latin typeface="Calibri"/>
                <a:ea typeface="Calibri"/>
                <a:cs typeface="Calibri"/>
                <a:sym typeface="Calibri"/>
              </a:defRPr>
            </a:lvl1pPr>
            <a:lvl2pPr marL="342900" marR="0" lvl="1"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120" name="Shape 120"/>
          <p:cNvSpPr txBox="1">
            <a:spLocks noGrp="1"/>
          </p:cNvSpPr>
          <p:nvPr>
            <p:ph type="sldNum" idx="12"/>
          </p:nvPr>
        </p:nvSpPr>
        <p:spPr>
          <a:xfrm>
            <a:off x="6997146" y="4667871"/>
            <a:ext cx="1279500" cy="273900"/>
          </a:xfrm>
          <a:prstGeom prst="rect">
            <a:avLst/>
          </a:prstGeom>
          <a:noFill/>
          <a:ln>
            <a:noFill/>
          </a:ln>
        </p:spPr>
        <p:txBody>
          <a:bodyPr lIns="68575" tIns="34275" rIns="68575" bIns="34275" anchor="ctr" anchorCtr="0">
            <a:noAutofit/>
          </a:bodyPr>
          <a:lstStyle/>
          <a:p>
            <a:pPr marL="0" marR="0" lvl="0" indent="0" algn="r" rtl="0">
              <a:lnSpc>
                <a:spcPct val="100000"/>
              </a:lnSpc>
              <a:spcBef>
                <a:spcPts val="0"/>
              </a:spcBef>
              <a:spcAft>
                <a:spcPts val="0"/>
              </a:spcAft>
              <a:buClr>
                <a:schemeClr val="accent1"/>
              </a:buClr>
              <a:buSzPct val="25000"/>
              <a:buFont typeface="Calibri"/>
              <a:buNone/>
            </a:pPr>
            <a:fld id="{00000000-1234-1234-1234-123412341234}" type="slidenum">
              <a:rPr lang="en" sz="900" b="0" i="0" u="none" strike="noStrike" cap="none">
                <a:solidFill>
                  <a:schemeClr val="accent1"/>
                </a:solidFill>
                <a:latin typeface="Calibri"/>
                <a:ea typeface="Calibri"/>
                <a:cs typeface="Calibri"/>
                <a:sym typeface="Calibri"/>
              </a:rPr>
              <a:t>‹#›</a:t>
            </a:fld>
            <a:endParaRPr lang="en" sz="900" b="0"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22" name="Shape 22"/>
          <p:cNvSpPr txBox="1">
            <a:spLocks noGrp="1"/>
          </p:cNvSpPr>
          <p:nvPr>
            <p:ph type="title"/>
          </p:nvPr>
        </p:nvSpPr>
        <p:spPr>
          <a:xfrm>
            <a:off x="311700" y="315925"/>
            <a:ext cx="8520600" cy="8313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3" name="Shape 23"/>
          <p:cNvSpPr txBox="1">
            <a:spLocks noGrp="1"/>
          </p:cNvSpPr>
          <p:nvPr>
            <p:ph type="body" idx="1"/>
          </p:nvPr>
        </p:nvSpPr>
        <p:spPr>
          <a:xfrm>
            <a:off x="311700" y="1225225"/>
            <a:ext cx="8520600" cy="33540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315925"/>
            <a:ext cx="8520600" cy="8313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7" name="Shape 27"/>
          <p:cNvSpPr txBox="1">
            <a:spLocks noGrp="1"/>
          </p:cNvSpPr>
          <p:nvPr>
            <p:ph type="body" idx="1"/>
          </p:nvPr>
        </p:nvSpPr>
        <p:spPr>
          <a:xfrm>
            <a:off x="311700" y="1225225"/>
            <a:ext cx="3999900" cy="33540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28" name="Shape 28"/>
          <p:cNvSpPr txBox="1">
            <a:spLocks noGrp="1"/>
          </p:cNvSpPr>
          <p:nvPr>
            <p:ph type="body" idx="2"/>
          </p:nvPr>
        </p:nvSpPr>
        <p:spPr>
          <a:xfrm>
            <a:off x="4832400" y="1225225"/>
            <a:ext cx="3999900" cy="33540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29" name="Shape 2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315925"/>
            <a:ext cx="8520600" cy="8313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2" name="Shape 3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rtl="0">
              <a:spcBef>
                <a:spcPts val="0"/>
              </a:spcBef>
              <a:buSzPct val="100000"/>
              <a:defRPr sz="3000"/>
            </a:lvl1pPr>
            <a:lvl2pPr lvl="1" rtl="0">
              <a:spcBef>
                <a:spcPts val="0"/>
              </a:spcBef>
              <a:buSzPct val="100000"/>
              <a:defRPr sz="3000"/>
            </a:lvl2pPr>
            <a:lvl3pPr lvl="2" rtl="0">
              <a:spcBef>
                <a:spcPts val="0"/>
              </a:spcBef>
              <a:buSzPct val="100000"/>
              <a:defRPr sz="3000"/>
            </a:lvl3pPr>
            <a:lvl4pPr lvl="3" rtl="0">
              <a:spcBef>
                <a:spcPts val="0"/>
              </a:spcBef>
              <a:buSzPct val="100000"/>
              <a:defRPr sz="3000"/>
            </a:lvl4pPr>
            <a:lvl5pPr lvl="4" rtl="0">
              <a:spcBef>
                <a:spcPts val="0"/>
              </a:spcBef>
              <a:buSzPct val="100000"/>
              <a:defRPr sz="3000"/>
            </a:lvl5pPr>
            <a:lvl6pPr lvl="5" rtl="0">
              <a:spcBef>
                <a:spcPts val="0"/>
              </a:spcBef>
              <a:buSzPct val="100000"/>
              <a:defRPr sz="3000"/>
            </a:lvl6pPr>
            <a:lvl7pPr lvl="6" rtl="0">
              <a:spcBef>
                <a:spcPts val="0"/>
              </a:spcBef>
              <a:buSzPct val="100000"/>
              <a:defRPr sz="3000"/>
            </a:lvl7pPr>
            <a:lvl8pPr lvl="7" rtl="0">
              <a:spcBef>
                <a:spcPts val="0"/>
              </a:spcBef>
              <a:buSzPct val="100000"/>
              <a:defRPr sz="3000"/>
            </a:lvl8pPr>
            <a:lvl9pPr lvl="8" rtl="0">
              <a:spcBef>
                <a:spcPts val="0"/>
              </a:spcBef>
              <a:buSzPct val="100000"/>
              <a:defRPr sz="3000"/>
            </a:lvl9pPr>
          </a:lstStyle>
          <a:p>
            <a:endParaRPr/>
          </a:p>
        </p:txBody>
      </p:sp>
      <p:sp>
        <p:nvSpPr>
          <p:cNvPr id="35" name="Shape 35"/>
          <p:cNvSpPr txBox="1">
            <a:spLocks noGrp="1"/>
          </p:cNvSpPr>
          <p:nvPr>
            <p:ph type="body" idx="1"/>
          </p:nvPr>
        </p:nvSpPr>
        <p:spPr>
          <a:xfrm>
            <a:off x="311700" y="1399399"/>
            <a:ext cx="2808000" cy="2784900"/>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36" name="Shape 3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7"/>
        <p:cNvGrpSpPr/>
        <p:nvPr/>
      </p:nvGrpSpPr>
      <p:grpSpPr>
        <a:xfrm>
          <a:off x="0" y="0"/>
          <a:ext cx="0" cy="0"/>
          <a:chOff x="0" y="0"/>
          <a:chExt cx="0" cy="0"/>
        </a:xfrm>
      </p:grpSpPr>
      <p:sp>
        <p:nvSpPr>
          <p:cNvPr id="38" name="Shape 38"/>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9" name="Shape 39"/>
          <p:cNvSpPr txBox="1">
            <a:spLocks noGrp="1"/>
          </p:cNvSpPr>
          <p:nvPr>
            <p:ph type="title"/>
          </p:nvPr>
        </p:nvSpPr>
        <p:spPr>
          <a:xfrm>
            <a:off x="490250" y="450150"/>
            <a:ext cx="5878800" cy="4090800"/>
          </a:xfrm>
          <a:prstGeom prst="rect">
            <a:avLst/>
          </a:prstGeom>
        </p:spPr>
        <p:txBody>
          <a:bodyPr lIns="91425" tIns="91425" rIns="91425" bIns="91425" anchor="ctr" anchorCtr="0"/>
          <a:lstStyle>
            <a:lvl1pPr lvl="0" rtl="0">
              <a:spcBef>
                <a:spcPts val="0"/>
              </a:spcBef>
              <a:buSzPct val="100000"/>
              <a:defRPr sz="4800"/>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1"/>
        <p:cNvGrpSpPr/>
        <p:nvPr/>
      </p:nvGrpSpPr>
      <p:grpSpPr>
        <a:xfrm>
          <a:off x="0" y="0"/>
          <a:ext cx="0" cy="0"/>
          <a:chOff x="0" y="0"/>
          <a:chExt cx="0" cy="0"/>
        </a:xfrm>
      </p:grpSpPr>
      <p:sp>
        <p:nvSpPr>
          <p:cNvPr id="42" name="Shape 42"/>
          <p:cNvSpPr/>
          <p:nvPr/>
        </p:nvSpPr>
        <p:spPr>
          <a:xfrm>
            <a:off x="4572000" y="-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cxnSp>
        <p:nvCxnSpPr>
          <p:cNvPr id="43" name="Shape 43"/>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4" name="Shape 44"/>
          <p:cNvSpPr txBox="1">
            <a:spLocks noGrp="1"/>
          </p:cNvSpPr>
          <p:nvPr>
            <p:ph type="title"/>
          </p:nvPr>
        </p:nvSpPr>
        <p:spPr>
          <a:xfrm>
            <a:off x="265500" y="929275"/>
            <a:ext cx="4045200" cy="1786200"/>
          </a:xfrm>
          <a:prstGeom prst="rect">
            <a:avLst/>
          </a:prstGeom>
        </p:spPr>
        <p:txBody>
          <a:bodyPr lIns="91425" tIns="91425" rIns="91425" bIns="91425" anchor="b" anchorCtr="0"/>
          <a:lstStyle>
            <a:lvl1pPr lvl="0" algn="ctr" rtl="0">
              <a:spcBef>
                <a:spcPts val="0"/>
              </a:spcBef>
              <a:buClr>
                <a:schemeClr val="lt2"/>
              </a:buClr>
              <a:defRPr>
                <a:solidFill>
                  <a:schemeClr val="lt2"/>
                </a:solidFill>
              </a:defRPr>
            </a:lvl1pPr>
            <a:lvl2pPr lvl="1" algn="ctr" rtl="0">
              <a:spcBef>
                <a:spcPts val="0"/>
              </a:spcBef>
              <a:buClr>
                <a:schemeClr val="lt2"/>
              </a:buClr>
              <a:defRPr>
                <a:solidFill>
                  <a:schemeClr val="lt2"/>
                </a:solidFill>
              </a:defRPr>
            </a:lvl2pPr>
            <a:lvl3pPr lvl="2" algn="ctr" rtl="0">
              <a:spcBef>
                <a:spcPts val="0"/>
              </a:spcBef>
              <a:buClr>
                <a:schemeClr val="lt2"/>
              </a:buClr>
              <a:defRPr>
                <a:solidFill>
                  <a:schemeClr val="lt2"/>
                </a:solidFill>
              </a:defRPr>
            </a:lvl3pPr>
            <a:lvl4pPr lvl="3" algn="ctr" rtl="0">
              <a:spcBef>
                <a:spcPts val="0"/>
              </a:spcBef>
              <a:buClr>
                <a:schemeClr val="lt2"/>
              </a:buClr>
              <a:defRPr>
                <a:solidFill>
                  <a:schemeClr val="lt2"/>
                </a:solidFill>
              </a:defRPr>
            </a:lvl4pPr>
            <a:lvl5pPr lvl="4" algn="ctr" rtl="0">
              <a:spcBef>
                <a:spcPts val="0"/>
              </a:spcBef>
              <a:buClr>
                <a:schemeClr val="lt2"/>
              </a:buClr>
              <a:defRPr>
                <a:solidFill>
                  <a:schemeClr val="lt2"/>
                </a:solidFill>
              </a:defRPr>
            </a:lvl5pPr>
            <a:lvl6pPr lvl="5" algn="ctr" rtl="0">
              <a:spcBef>
                <a:spcPts val="0"/>
              </a:spcBef>
              <a:buClr>
                <a:schemeClr val="lt2"/>
              </a:buClr>
              <a:defRPr>
                <a:solidFill>
                  <a:schemeClr val="lt2"/>
                </a:solidFill>
              </a:defRPr>
            </a:lvl6pPr>
            <a:lvl7pPr lvl="6" algn="ctr" rtl="0">
              <a:spcBef>
                <a:spcPts val="0"/>
              </a:spcBef>
              <a:buClr>
                <a:schemeClr val="lt2"/>
              </a:buClr>
              <a:defRPr>
                <a:solidFill>
                  <a:schemeClr val="lt2"/>
                </a:solidFill>
              </a:defRPr>
            </a:lvl7pPr>
            <a:lvl8pPr lvl="7" algn="ctr" rtl="0">
              <a:spcBef>
                <a:spcPts val="0"/>
              </a:spcBef>
              <a:buClr>
                <a:schemeClr val="lt2"/>
              </a:buClr>
              <a:defRPr>
                <a:solidFill>
                  <a:schemeClr val="lt2"/>
                </a:solidFill>
              </a:defRPr>
            </a:lvl8pPr>
            <a:lvl9pPr lvl="8" algn="ctr" rtl="0">
              <a:spcBef>
                <a:spcPts val="0"/>
              </a:spcBef>
              <a:buClr>
                <a:schemeClr val="lt2"/>
              </a:buClr>
              <a:defRPr>
                <a:solidFill>
                  <a:schemeClr val="lt2"/>
                </a:solidFill>
              </a:defRPr>
            </a:lvl9pPr>
          </a:lstStyle>
          <a:p>
            <a:endParaRPr/>
          </a:p>
        </p:txBody>
      </p:sp>
      <p:sp>
        <p:nvSpPr>
          <p:cNvPr id="45" name="Shape 45"/>
          <p:cNvSpPr txBox="1">
            <a:spLocks noGrp="1"/>
          </p:cNvSpPr>
          <p:nvPr>
            <p:ph type="subTitle" idx="1"/>
          </p:nvPr>
        </p:nvSpPr>
        <p:spPr>
          <a:xfrm>
            <a:off x="265500" y="2769000"/>
            <a:ext cx="4045200" cy="1574100"/>
          </a:xfrm>
          <a:prstGeom prst="rect">
            <a:avLst/>
          </a:prstGeom>
        </p:spPr>
        <p:txBody>
          <a:bodyPr lIns="91425" tIns="91425" rIns="91425" bIns="91425" anchor="t" anchorCtr="0"/>
          <a:lstStyle>
            <a:lvl1pPr lvl="0" algn="ctr" rtl="0">
              <a:lnSpc>
                <a:spcPct val="100000"/>
              </a:lnSpc>
              <a:spcBef>
                <a:spcPts val="0"/>
              </a:spcBef>
              <a:spcAft>
                <a:spcPts val="0"/>
              </a:spcAft>
              <a:buSzPct val="100000"/>
              <a:buFont typeface="Economica"/>
              <a:buNone/>
              <a:defRPr sz="2400">
                <a:latin typeface="Economica"/>
                <a:ea typeface="Economica"/>
                <a:cs typeface="Economica"/>
                <a:sym typeface="Economica"/>
              </a:defRPr>
            </a:lvl1pPr>
            <a:lvl2pPr lvl="1" algn="ctr" rtl="0">
              <a:lnSpc>
                <a:spcPct val="100000"/>
              </a:lnSpc>
              <a:spcBef>
                <a:spcPts val="0"/>
              </a:spcBef>
              <a:spcAft>
                <a:spcPts val="0"/>
              </a:spcAft>
              <a:buSzPct val="100000"/>
              <a:buFont typeface="Economica"/>
              <a:buNone/>
              <a:defRPr sz="2400">
                <a:latin typeface="Economica"/>
                <a:ea typeface="Economica"/>
                <a:cs typeface="Economica"/>
                <a:sym typeface="Economica"/>
              </a:defRPr>
            </a:lvl2pPr>
            <a:lvl3pPr lvl="2" algn="ctr" rtl="0">
              <a:lnSpc>
                <a:spcPct val="100000"/>
              </a:lnSpc>
              <a:spcBef>
                <a:spcPts val="0"/>
              </a:spcBef>
              <a:spcAft>
                <a:spcPts val="0"/>
              </a:spcAft>
              <a:buSzPct val="100000"/>
              <a:buFont typeface="Economica"/>
              <a:buNone/>
              <a:defRPr sz="2400">
                <a:latin typeface="Economica"/>
                <a:ea typeface="Economica"/>
                <a:cs typeface="Economica"/>
                <a:sym typeface="Economica"/>
              </a:defRPr>
            </a:lvl3pPr>
            <a:lvl4pPr lvl="3" algn="ctr" rtl="0">
              <a:lnSpc>
                <a:spcPct val="100000"/>
              </a:lnSpc>
              <a:spcBef>
                <a:spcPts val="0"/>
              </a:spcBef>
              <a:spcAft>
                <a:spcPts val="0"/>
              </a:spcAft>
              <a:buSzPct val="100000"/>
              <a:buFont typeface="Economica"/>
              <a:buNone/>
              <a:defRPr sz="2400">
                <a:latin typeface="Economica"/>
                <a:ea typeface="Economica"/>
                <a:cs typeface="Economica"/>
                <a:sym typeface="Economica"/>
              </a:defRPr>
            </a:lvl4pPr>
            <a:lvl5pPr lvl="4" algn="ctr" rtl="0">
              <a:lnSpc>
                <a:spcPct val="100000"/>
              </a:lnSpc>
              <a:spcBef>
                <a:spcPts val="0"/>
              </a:spcBef>
              <a:spcAft>
                <a:spcPts val="0"/>
              </a:spcAft>
              <a:buSzPct val="100000"/>
              <a:buFont typeface="Economica"/>
              <a:buNone/>
              <a:defRPr sz="2400">
                <a:latin typeface="Economica"/>
                <a:ea typeface="Economica"/>
                <a:cs typeface="Economica"/>
                <a:sym typeface="Economica"/>
              </a:defRPr>
            </a:lvl5pPr>
            <a:lvl6pPr lvl="5" algn="ctr" rtl="0">
              <a:lnSpc>
                <a:spcPct val="100000"/>
              </a:lnSpc>
              <a:spcBef>
                <a:spcPts val="0"/>
              </a:spcBef>
              <a:spcAft>
                <a:spcPts val="0"/>
              </a:spcAft>
              <a:buSzPct val="100000"/>
              <a:buFont typeface="Economica"/>
              <a:buNone/>
              <a:defRPr sz="2400">
                <a:latin typeface="Economica"/>
                <a:ea typeface="Economica"/>
                <a:cs typeface="Economica"/>
                <a:sym typeface="Economica"/>
              </a:defRPr>
            </a:lvl6pPr>
            <a:lvl7pPr lvl="6" algn="ctr" rtl="0">
              <a:lnSpc>
                <a:spcPct val="100000"/>
              </a:lnSpc>
              <a:spcBef>
                <a:spcPts val="0"/>
              </a:spcBef>
              <a:spcAft>
                <a:spcPts val="0"/>
              </a:spcAft>
              <a:buSzPct val="100000"/>
              <a:buFont typeface="Economica"/>
              <a:buNone/>
              <a:defRPr sz="2400">
                <a:latin typeface="Economica"/>
                <a:ea typeface="Economica"/>
                <a:cs typeface="Economica"/>
                <a:sym typeface="Economica"/>
              </a:defRPr>
            </a:lvl7pPr>
            <a:lvl8pPr lvl="7" algn="ctr" rtl="0">
              <a:lnSpc>
                <a:spcPct val="100000"/>
              </a:lnSpc>
              <a:spcBef>
                <a:spcPts val="0"/>
              </a:spcBef>
              <a:spcAft>
                <a:spcPts val="0"/>
              </a:spcAft>
              <a:buSzPct val="100000"/>
              <a:buFont typeface="Economica"/>
              <a:buNone/>
              <a:defRPr sz="2400">
                <a:latin typeface="Economica"/>
                <a:ea typeface="Economica"/>
                <a:cs typeface="Economica"/>
                <a:sym typeface="Economica"/>
              </a:defRPr>
            </a:lvl8pPr>
            <a:lvl9pPr lvl="8" algn="ctr" rtl="0">
              <a:lnSpc>
                <a:spcPct val="100000"/>
              </a:lnSpc>
              <a:spcBef>
                <a:spcPts val="0"/>
              </a:spcBef>
              <a:spcAft>
                <a:spcPts val="0"/>
              </a:spcAft>
              <a:buSzPct val="100000"/>
              <a:buFont typeface="Economica"/>
              <a:buNone/>
              <a:defRPr sz="2400">
                <a:latin typeface="Economica"/>
                <a:ea typeface="Economica"/>
                <a:cs typeface="Economica"/>
                <a:sym typeface="Economica"/>
              </a:defRPr>
            </a:lvl9pPr>
          </a:lstStyle>
          <a:p>
            <a:endParaRPr/>
          </a:p>
        </p:txBody>
      </p:sp>
      <p:sp>
        <p:nvSpPr>
          <p:cNvPr id="46" name="Shape 46"/>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rtl="0">
              <a:spcBef>
                <a:spcPts val="0"/>
              </a:spcBef>
              <a:buClr>
                <a:schemeClr val="lt1"/>
              </a:buClr>
              <a:defRPr>
                <a:solidFill>
                  <a:schemeClr val="lt1"/>
                </a:solidFill>
              </a:defRPr>
            </a:lvl1pPr>
            <a:lvl2pPr lvl="1" rtl="0">
              <a:spcBef>
                <a:spcPts val="0"/>
              </a:spcBef>
              <a:buClr>
                <a:schemeClr val="lt1"/>
              </a:buClr>
              <a:defRPr>
                <a:solidFill>
                  <a:schemeClr val="lt1"/>
                </a:solidFill>
              </a:defRPr>
            </a:lvl2pPr>
            <a:lvl3pPr lvl="2" rtl="0">
              <a:spcBef>
                <a:spcPts val="0"/>
              </a:spcBef>
              <a:buClr>
                <a:schemeClr val="lt1"/>
              </a:buClr>
              <a:defRPr>
                <a:solidFill>
                  <a:schemeClr val="lt1"/>
                </a:solidFill>
              </a:defRPr>
            </a:lvl3pPr>
            <a:lvl4pPr lvl="3" rtl="0">
              <a:spcBef>
                <a:spcPts val="0"/>
              </a:spcBef>
              <a:buClr>
                <a:schemeClr val="lt1"/>
              </a:buClr>
              <a:defRPr>
                <a:solidFill>
                  <a:schemeClr val="lt1"/>
                </a:solidFill>
              </a:defRPr>
            </a:lvl4pPr>
            <a:lvl5pPr lvl="4" rtl="0">
              <a:spcBef>
                <a:spcPts val="0"/>
              </a:spcBef>
              <a:buClr>
                <a:schemeClr val="lt1"/>
              </a:buClr>
              <a:defRPr>
                <a:solidFill>
                  <a:schemeClr val="lt1"/>
                </a:solidFill>
              </a:defRPr>
            </a:lvl5pPr>
            <a:lvl6pPr lvl="5" rtl="0">
              <a:spcBef>
                <a:spcPts val="0"/>
              </a:spcBef>
              <a:buClr>
                <a:schemeClr val="lt1"/>
              </a:buClr>
              <a:defRPr>
                <a:solidFill>
                  <a:schemeClr val="lt1"/>
                </a:solidFill>
              </a:defRPr>
            </a:lvl6pPr>
            <a:lvl7pPr lvl="6" rtl="0">
              <a:spcBef>
                <a:spcPts val="0"/>
              </a:spcBef>
              <a:buClr>
                <a:schemeClr val="lt1"/>
              </a:buClr>
              <a:defRPr>
                <a:solidFill>
                  <a:schemeClr val="lt1"/>
                </a:solidFill>
              </a:defRPr>
            </a:lvl7pPr>
            <a:lvl8pPr lvl="7" rtl="0">
              <a:spcBef>
                <a:spcPts val="0"/>
              </a:spcBef>
              <a:buClr>
                <a:schemeClr val="lt1"/>
              </a:buClr>
              <a:defRPr>
                <a:solidFill>
                  <a:schemeClr val="lt1"/>
                </a:solidFill>
              </a:defRPr>
            </a:lvl8pPr>
            <a:lvl9pPr lvl="8" rtl="0">
              <a:spcBef>
                <a:spcPts val="0"/>
              </a:spcBef>
              <a:buClr>
                <a:schemeClr val="lt1"/>
              </a:buClr>
              <a:defRPr>
                <a:solidFill>
                  <a:schemeClr val="lt1"/>
                </a:solidFill>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8"/>
        <p:cNvGrpSpPr/>
        <p:nvPr/>
      </p:nvGrpSpPr>
      <p:grpSpPr>
        <a:xfrm>
          <a:off x="0" y="0"/>
          <a:ext cx="0" cy="0"/>
          <a:chOff x="0" y="0"/>
          <a:chExt cx="0" cy="0"/>
        </a:xfrm>
      </p:grpSpPr>
      <p:sp>
        <p:nvSpPr>
          <p:cNvPr id="49" name="Shape 49"/>
          <p:cNvSpPr txBox="1">
            <a:spLocks noGrp="1"/>
          </p:cNvSpPr>
          <p:nvPr>
            <p:ph type="body" idx="1"/>
          </p:nvPr>
        </p:nvSpPr>
        <p:spPr>
          <a:xfrm>
            <a:off x="319500" y="4218925"/>
            <a:ext cx="5998800" cy="598800"/>
          </a:xfrm>
          <a:prstGeom prst="rect">
            <a:avLst/>
          </a:prstGeom>
        </p:spPr>
        <p:txBody>
          <a:bodyPr lIns="91425" tIns="91425" rIns="91425" bIns="91425" anchor="ctr" anchorCtr="0"/>
          <a:lstStyle>
            <a:lvl1pPr lvl="0" rtl="0">
              <a:lnSpc>
                <a:spcPct val="100000"/>
              </a:lnSpc>
              <a:spcBef>
                <a:spcPts val="0"/>
              </a:spcBef>
              <a:spcAft>
                <a:spcPts val="0"/>
              </a:spcAft>
              <a:buSzPct val="100000"/>
              <a:buFont typeface="Economica"/>
              <a:buNone/>
              <a:defRPr sz="2400">
                <a:latin typeface="Economica"/>
                <a:ea typeface="Economica"/>
                <a:cs typeface="Economica"/>
                <a:sym typeface="Economica"/>
              </a:defRPr>
            </a:lvl1pPr>
          </a:lstStyle>
          <a:p>
            <a:endParaRPr/>
          </a:p>
        </p:txBody>
      </p:sp>
      <p:sp>
        <p:nvSpPr>
          <p:cNvPr id="50" name="Shape 5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315925"/>
            <a:ext cx="8520600" cy="831300"/>
          </a:xfrm>
          <a:prstGeom prst="rect">
            <a:avLst/>
          </a:prstGeom>
          <a:noFill/>
          <a:ln>
            <a:noFill/>
          </a:ln>
        </p:spPr>
        <p:txBody>
          <a:bodyPr lIns="91425" tIns="91425" rIns="91425" bIns="91425" anchor="b" anchorCtr="0"/>
          <a:lstStyle>
            <a:lvl1pPr lvl="0" rtl="0">
              <a:spcBef>
                <a:spcPts val="0"/>
              </a:spcBef>
              <a:buClr>
                <a:schemeClr val="dk1"/>
              </a:buClr>
              <a:buSzPct val="100000"/>
              <a:buFont typeface="Economica"/>
              <a:buNone/>
              <a:defRPr sz="4200">
                <a:solidFill>
                  <a:schemeClr val="dk1"/>
                </a:solidFill>
                <a:latin typeface="Economica"/>
                <a:ea typeface="Economica"/>
                <a:cs typeface="Economica"/>
                <a:sym typeface="Economica"/>
              </a:defRPr>
            </a:lvl1pPr>
            <a:lvl2pPr lvl="1" rtl="0">
              <a:spcBef>
                <a:spcPts val="0"/>
              </a:spcBef>
              <a:buClr>
                <a:schemeClr val="dk1"/>
              </a:buClr>
              <a:buSzPct val="100000"/>
              <a:buFont typeface="Economica"/>
              <a:buNone/>
              <a:defRPr sz="4200">
                <a:solidFill>
                  <a:schemeClr val="dk1"/>
                </a:solidFill>
                <a:latin typeface="Economica"/>
                <a:ea typeface="Economica"/>
                <a:cs typeface="Economica"/>
                <a:sym typeface="Economica"/>
              </a:defRPr>
            </a:lvl2pPr>
            <a:lvl3pPr lvl="2" rtl="0">
              <a:spcBef>
                <a:spcPts val="0"/>
              </a:spcBef>
              <a:buClr>
                <a:schemeClr val="dk1"/>
              </a:buClr>
              <a:buSzPct val="100000"/>
              <a:buFont typeface="Economica"/>
              <a:buNone/>
              <a:defRPr sz="4200">
                <a:solidFill>
                  <a:schemeClr val="dk1"/>
                </a:solidFill>
                <a:latin typeface="Economica"/>
                <a:ea typeface="Economica"/>
                <a:cs typeface="Economica"/>
                <a:sym typeface="Economica"/>
              </a:defRPr>
            </a:lvl3pPr>
            <a:lvl4pPr lvl="3" rtl="0">
              <a:spcBef>
                <a:spcPts val="0"/>
              </a:spcBef>
              <a:buClr>
                <a:schemeClr val="dk1"/>
              </a:buClr>
              <a:buSzPct val="100000"/>
              <a:buFont typeface="Economica"/>
              <a:buNone/>
              <a:defRPr sz="4200">
                <a:solidFill>
                  <a:schemeClr val="dk1"/>
                </a:solidFill>
                <a:latin typeface="Economica"/>
                <a:ea typeface="Economica"/>
                <a:cs typeface="Economica"/>
                <a:sym typeface="Economica"/>
              </a:defRPr>
            </a:lvl4pPr>
            <a:lvl5pPr lvl="4" rtl="0">
              <a:spcBef>
                <a:spcPts val="0"/>
              </a:spcBef>
              <a:buClr>
                <a:schemeClr val="dk1"/>
              </a:buClr>
              <a:buSzPct val="100000"/>
              <a:buFont typeface="Economica"/>
              <a:buNone/>
              <a:defRPr sz="4200">
                <a:solidFill>
                  <a:schemeClr val="dk1"/>
                </a:solidFill>
                <a:latin typeface="Economica"/>
                <a:ea typeface="Economica"/>
                <a:cs typeface="Economica"/>
                <a:sym typeface="Economica"/>
              </a:defRPr>
            </a:lvl5pPr>
            <a:lvl6pPr lvl="5" rtl="0">
              <a:spcBef>
                <a:spcPts val="0"/>
              </a:spcBef>
              <a:buClr>
                <a:schemeClr val="dk1"/>
              </a:buClr>
              <a:buSzPct val="100000"/>
              <a:buFont typeface="Economica"/>
              <a:buNone/>
              <a:defRPr sz="4200">
                <a:solidFill>
                  <a:schemeClr val="dk1"/>
                </a:solidFill>
                <a:latin typeface="Economica"/>
                <a:ea typeface="Economica"/>
                <a:cs typeface="Economica"/>
                <a:sym typeface="Economica"/>
              </a:defRPr>
            </a:lvl6pPr>
            <a:lvl7pPr lvl="6" rtl="0">
              <a:spcBef>
                <a:spcPts val="0"/>
              </a:spcBef>
              <a:buClr>
                <a:schemeClr val="dk1"/>
              </a:buClr>
              <a:buSzPct val="100000"/>
              <a:buFont typeface="Economica"/>
              <a:buNone/>
              <a:defRPr sz="4200">
                <a:solidFill>
                  <a:schemeClr val="dk1"/>
                </a:solidFill>
                <a:latin typeface="Economica"/>
                <a:ea typeface="Economica"/>
                <a:cs typeface="Economica"/>
                <a:sym typeface="Economica"/>
              </a:defRPr>
            </a:lvl7pPr>
            <a:lvl8pPr lvl="7" rtl="0">
              <a:spcBef>
                <a:spcPts val="0"/>
              </a:spcBef>
              <a:buClr>
                <a:schemeClr val="dk1"/>
              </a:buClr>
              <a:buSzPct val="100000"/>
              <a:buFont typeface="Economica"/>
              <a:buNone/>
              <a:defRPr sz="4200">
                <a:solidFill>
                  <a:schemeClr val="dk1"/>
                </a:solidFill>
                <a:latin typeface="Economica"/>
                <a:ea typeface="Economica"/>
                <a:cs typeface="Economica"/>
                <a:sym typeface="Economica"/>
              </a:defRPr>
            </a:lvl8pPr>
            <a:lvl9pPr lvl="8" rtl="0">
              <a:spcBef>
                <a:spcPts val="0"/>
              </a:spcBef>
              <a:buClr>
                <a:schemeClr val="dk1"/>
              </a:buClr>
              <a:buSzPct val="100000"/>
              <a:buFont typeface="Economica"/>
              <a:buNone/>
              <a:defRPr sz="4200">
                <a:solidFill>
                  <a:schemeClr val="dk1"/>
                </a:solidFill>
                <a:latin typeface="Economica"/>
                <a:ea typeface="Economica"/>
                <a:cs typeface="Economica"/>
                <a:sym typeface="Economica"/>
              </a:defRPr>
            </a:lvl9pPr>
          </a:lstStyle>
          <a:p>
            <a:endParaRPr/>
          </a:p>
        </p:txBody>
      </p:sp>
      <p:sp>
        <p:nvSpPr>
          <p:cNvPr id="7" name="Shape 7"/>
          <p:cNvSpPr txBox="1">
            <a:spLocks noGrp="1"/>
          </p:cNvSpPr>
          <p:nvPr>
            <p:ph type="body" idx="1"/>
          </p:nvPr>
        </p:nvSpPr>
        <p:spPr>
          <a:xfrm>
            <a:off x="311700" y="1225225"/>
            <a:ext cx="8520600" cy="3354000"/>
          </a:xfrm>
          <a:prstGeom prst="rect">
            <a:avLst/>
          </a:prstGeom>
          <a:noFill/>
          <a:ln>
            <a:noFill/>
          </a:ln>
        </p:spPr>
        <p:txBody>
          <a:bodyPr lIns="91425" tIns="91425" rIns="91425" bIns="91425" anchor="t" anchorCtr="0"/>
          <a:lstStyle>
            <a:lvl1pPr lvl="0" rtl="0">
              <a:lnSpc>
                <a:spcPct val="115000"/>
              </a:lnSpc>
              <a:spcBef>
                <a:spcPts val="0"/>
              </a:spcBef>
              <a:spcAft>
                <a:spcPts val="1600"/>
              </a:spcAft>
              <a:buClr>
                <a:schemeClr val="dk1"/>
              </a:buClr>
              <a:buSzPct val="100000"/>
              <a:buFont typeface="Open Sans"/>
              <a:defRPr sz="1800">
                <a:solidFill>
                  <a:schemeClr val="dk1"/>
                </a:solidFill>
                <a:latin typeface="Open Sans"/>
                <a:ea typeface="Open Sans"/>
                <a:cs typeface="Open Sans"/>
                <a:sym typeface="Open Sans"/>
              </a:defRPr>
            </a:lvl1pPr>
            <a:lvl2pPr lvl="1" rtl="0">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2pPr>
            <a:lvl3pPr lvl="2" rtl="0">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3pPr>
            <a:lvl4pPr lvl="3" rtl="0">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4pPr>
            <a:lvl5pPr lvl="4" rtl="0">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5pPr>
            <a:lvl6pPr lvl="5" rtl="0">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6pPr>
            <a:lvl7pPr lvl="6" rtl="0">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7pPr>
            <a:lvl8pPr lvl="7" rtl="0">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8pPr>
            <a:lvl9pPr lvl="8" rtl="0">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rtl="0">
              <a:spcBef>
                <a:spcPts val="0"/>
              </a:spcBef>
              <a:buNone/>
            </a:pPr>
            <a:fld id="{00000000-1234-1234-1234-123412341234}" type="slidenum">
              <a:rPr lang="en" sz="1000">
                <a:solidFill>
                  <a:schemeClr val="dk1"/>
                </a:solidFill>
                <a:latin typeface="Economica"/>
                <a:ea typeface="Economica"/>
                <a:cs typeface="Economica"/>
                <a:sym typeface="Economica"/>
              </a:rPr>
              <a:t>‹#›</a:t>
            </a:fld>
            <a:endParaRPr lang="en" sz="1000">
              <a:solidFill>
                <a:schemeClr val="dk1"/>
              </a:solidFill>
              <a:latin typeface="Economica"/>
              <a:ea typeface="Economica"/>
              <a:cs typeface="Economica"/>
              <a:sym typeface="Economic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4"/>
        <p:cNvGrpSpPr/>
        <p:nvPr/>
      </p:nvGrpSpPr>
      <p:grpSpPr>
        <a:xfrm>
          <a:off x="0" y="0"/>
          <a:ext cx="0" cy="0"/>
          <a:chOff x="0" y="0"/>
          <a:chExt cx="0" cy="0"/>
        </a:xfrm>
      </p:grpSpPr>
      <p:sp>
        <p:nvSpPr>
          <p:cNvPr id="65" name="Shape 65"/>
          <p:cNvSpPr/>
          <p:nvPr/>
        </p:nvSpPr>
        <p:spPr>
          <a:xfrm>
            <a:off x="173353" y="182878"/>
            <a:ext cx="8793600" cy="4783500"/>
          </a:xfrm>
          <a:prstGeom prst="rect">
            <a:avLst/>
          </a:prstGeom>
          <a:solidFill>
            <a:schemeClr val="lt1"/>
          </a:solidFill>
          <a:ln>
            <a:noFill/>
          </a:ln>
        </p:spPr>
        <p:txBody>
          <a:bodyPr lIns="68575" tIns="68575" rIns="68575" bIns="68575" anchor="ctr"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66" name="Shape 66"/>
          <p:cNvSpPr txBox="1">
            <a:spLocks noGrp="1"/>
          </p:cNvSpPr>
          <p:nvPr>
            <p:ph type="title"/>
          </p:nvPr>
        </p:nvSpPr>
        <p:spPr>
          <a:xfrm>
            <a:off x="857250" y="457200"/>
            <a:ext cx="7406700" cy="1017300"/>
          </a:xfrm>
          <a:prstGeom prst="rect">
            <a:avLst/>
          </a:prstGeom>
          <a:noFill/>
          <a:ln>
            <a:noFill/>
          </a:ln>
        </p:spPr>
        <p:txBody>
          <a:bodyPr lIns="68575" tIns="68575" rIns="68575" bIns="68575" anchor="ctr" anchorCtr="0"/>
          <a:lstStyle>
            <a:lvl1pPr marL="0" marR="0" lvl="0" indent="0" algn="l" rtl="0">
              <a:lnSpc>
                <a:spcPct val="90000"/>
              </a:lnSpc>
              <a:spcBef>
                <a:spcPts val="0"/>
              </a:spcBef>
              <a:spcAft>
                <a:spcPts val="0"/>
              </a:spcAft>
              <a:buClr>
                <a:schemeClr val="accent1"/>
              </a:buClr>
              <a:buSzPct val="33333"/>
              <a:buFont typeface="Calibri"/>
              <a:buNone/>
              <a:defRPr sz="3300" b="0" i="0" u="none" strike="noStrike" cap="none">
                <a:solidFill>
                  <a:schemeClr val="accent1"/>
                </a:solidFill>
                <a:latin typeface="Calibri"/>
                <a:ea typeface="Calibri"/>
                <a:cs typeface="Calibri"/>
                <a:sym typeface="Calibri"/>
              </a:defRPr>
            </a:lvl1pPr>
            <a:lvl2pPr lvl="1" indent="0" rtl="0">
              <a:spcBef>
                <a:spcPts val="0"/>
              </a:spcBef>
              <a:buSzPct val="78571"/>
              <a:buFont typeface="Arial"/>
              <a:buNone/>
              <a:defRPr sz="1400"/>
            </a:lvl2pPr>
            <a:lvl3pPr lvl="2" indent="0" rtl="0">
              <a:spcBef>
                <a:spcPts val="0"/>
              </a:spcBef>
              <a:buSzPct val="78571"/>
              <a:buFont typeface="Arial"/>
              <a:buNone/>
              <a:defRPr sz="1400"/>
            </a:lvl3pPr>
            <a:lvl4pPr lvl="3" indent="0" rtl="0">
              <a:spcBef>
                <a:spcPts val="0"/>
              </a:spcBef>
              <a:buSzPct val="78571"/>
              <a:buFont typeface="Arial"/>
              <a:buNone/>
              <a:defRPr sz="1400"/>
            </a:lvl4pPr>
            <a:lvl5pPr lvl="4" indent="0" rtl="0">
              <a:spcBef>
                <a:spcPts val="0"/>
              </a:spcBef>
              <a:buSzPct val="78571"/>
              <a:buFont typeface="Arial"/>
              <a:buNone/>
              <a:defRPr sz="1400"/>
            </a:lvl5pPr>
            <a:lvl6pPr lvl="5" indent="0" rtl="0">
              <a:spcBef>
                <a:spcPts val="0"/>
              </a:spcBef>
              <a:buSzPct val="78571"/>
              <a:buFont typeface="Arial"/>
              <a:buNone/>
              <a:defRPr sz="1400"/>
            </a:lvl6pPr>
            <a:lvl7pPr lvl="6" indent="0" rtl="0">
              <a:spcBef>
                <a:spcPts val="0"/>
              </a:spcBef>
              <a:buSzPct val="78571"/>
              <a:buFont typeface="Arial"/>
              <a:buNone/>
              <a:defRPr sz="1400"/>
            </a:lvl7pPr>
            <a:lvl8pPr lvl="7" indent="0" rtl="0">
              <a:spcBef>
                <a:spcPts val="0"/>
              </a:spcBef>
              <a:buSzPct val="78571"/>
              <a:buFont typeface="Arial"/>
              <a:buNone/>
              <a:defRPr sz="1400"/>
            </a:lvl8pPr>
            <a:lvl9pPr lvl="8" indent="0" rtl="0">
              <a:spcBef>
                <a:spcPts val="0"/>
              </a:spcBef>
              <a:buSzPct val="78571"/>
              <a:buFont typeface="Arial"/>
              <a:buNone/>
              <a:defRPr sz="1400"/>
            </a:lvl9pPr>
          </a:lstStyle>
          <a:p>
            <a:endParaRPr/>
          </a:p>
        </p:txBody>
      </p:sp>
      <p:sp>
        <p:nvSpPr>
          <p:cNvPr id="67" name="Shape 67"/>
          <p:cNvSpPr txBox="1">
            <a:spLocks noGrp="1"/>
          </p:cNvSpPr>
          <p:nvPr>
            <p:ph type="body" idx="1"/>
          </p:nvPr>
        </p:nvSpPr>
        <p:spPr>
          <a:xfrm>
            <a:off x="857250" y="1543050"/>
            <a:ext cx="7404600" cy="3028800"/>
          </a:xfrm>
          <a:prstGeom prst="rect">
            <a:avLst/>
          </a:prstGeom>
          <a:noFill/>
          <a:ln>
            <a:noFill/>
          </a:ln>
        </p:spPr>
        <p:txBody>
          <a:bodyPr lIns="68575" tIns="68575" rIns="68575" bIns="68575" anchor="t" anchorCtr="0"/>
          <a:lstStyle>
            <a:lvl1pPr marL="177800" marR="0" lvl="0" indent="88900" algn="l" rtl="0">
              <a:lnSpc>
                <a:spcPct val="90000"/>
              </a:lnSpc>
              <a:spcBef>
                <a:spcPts val="1100"/>
              </a:spcBef>
              <a:spcAft>
                <a:spcPts val="0"/>
              </a:spcAft>
              <a:buClr>
                <a:schemeClr val="accent1"/>
              </a:buClr>
              <a:buSzPct val="76470"/>
              <a:buFont typeface="Calibri"/>
              <a:buChar char="•"/>
              <a:defRPr sz="1700" b="0" i="0" u="none" strike="noStrike" cap="none">
                <a:solidFill>
                  <a:schemeClr val="accent1"/>
                </a:solidFill>
                <a:latin typeface="Calibri"/>
                <a:ea typeface="Calibri"/>
                <a:cs typeface="Calibri"/>
                <a:sym typeface="Calibri"/>
              </a:defRPr>
            </a:lvl1pPr>
            <a:lvl2pPr marL="342900" marR="0" lvl="1" indent="88900" algn="l" rtl="0">
              <a:lnSpc>
                <a:spcPct val="90000"/>
              </a:lnSpc>
              <a:spcBef>
                <a:spcPts val="200"/>
              </a:spcBef>
              <a:spcAft>
                <a:spcPts val="300"/>
              </a:spcAft>
              <a:buClr>
                <a:schemeClr val="accent1"/>
              </a:buClr>
              <a:buSzPct val="80000"/>
              <a:buFont typeface="Calibri"/>
              <a:buChar char="•"/>
              <a:defRPr sz="1500" b="0" i="0" u="none" strike="noStrike" cap="none">
                <a:solidFill>
                  <a:schemeClr val="accent1"/>
                </a:solidFill>
                <a:latin typeface="Calibri"/>
                <a:ea typeface="Calibri"/>
                <a:cs typeface="Calibri"/>
                <a:sym typeface="Calibri"/>
              </a:defRPr>
            </a:lvl2pPr>
            <a:lvl3pPr marL="546100" marR="0" lvl="2" indent="63500" algn="l" rtl="0">
              <a:lnSpc>
                <a:spcPct val="90000"/>
              </a:lnSpc>
              <a:spcBef>
                <a:spcPts val="200"/>
              </a:spcBef>
              <a:spcAft>
                <a:spcPts val="300"/>
              </a:spcAft>
              <a:buClr>
                <a:schemeClr val="accent1"/>
              </a:buClr>
              <a:buSzPct val="78571"/>
              <a:buFont typeface="Calibri"/>
              <a:buChar char="•"/>
              <a:defRPr sz="1400" b="0" i="0" u="none" strike="noStrike" cap="none">
                <a:solidFill>
                  <a:schemeClr val="accent1"/>
                </a:solidFill>
                <a:latin typeface="Calibri"/>
                <a:ea typeface="Calibri"/>
                <a:cs typeface="Calibri"/>
                <a:sym typeface="Calibri"/>
              </a:defRPr>
            </a:lvl3pPr>
            <a:lvl4pPr marL="749300" marR="0" lvl="3" indent="38100" algn="l" rtl="0">
              <a:lnSpc>
                <a:spcPct val="90000"/>
              </a:lnSpc>
              <a:spcBef>
                <a:spcPts val="200"/>
              </a:spcBef>
              <a:spcAft>
                <a:spcPts val="300"/>
              </a:spcAft>
              <a:buClr>
                <a:schemeClr val="accent1"/>
              </a:buClr>
              <a:buSzPct val="83333"/>
              <a:buFont typeface="Calibri"/>
              <a:buChar char="•"/>
              <a:defRPr sz="1200" b="0" i="0" u="none" strike="noStrike" cap="none">
                <a:solidFill>
                  <a:schemeClr val="accent1"/>
                </a:solidFill>
                <a:latin typeface="Calibri"/>
                <a:ea typeface="Calibri"/>
                <a:cs typeface="Calibri"/>
                <a:sym typeface="Calibri"/>
              </a:defRPr>
            </a:lvl4pPr>
            <a:lvl5pPr marL="965200" marR="0" lvl="4" indent="25400" algn="l" rtl="0">
              <a:lnSpc>
                <a:spcPct val="90000"/>
              </a:lnSpc>
              <a:spcBef>
                <a:spcPts val="200"/>
              </a:spcBef>
              <a:spcAft>
                <a:spcPts val="300"/>
              </a:spcAft>
              <a:buClr>
                <a:schemeClr val="accent1"/>
              </a:buClr>
              <a:buSzPct val="83333"/>
              <a:buFont typeface="Calibri"/>
              <a:buChar char="•"/>
              <a:defRPr sz="1200" b="0" i="0" u="none" strike="noStrike" cap="none">
                <a:solidFill>
                  <a:schemeClr val="accent1"/>
                </a:solidFill>
                <a:latin typeface="Calibri"/>
                <a:ea typeface="Calibri"/>
                <a:cs typeface="Calibri"/>
                <a:sym typeface="Calibri"/>
              </a:defRPr>
            </a:lvl5pPr>
            <a:lvl6pPr marL="1193800" marR="0" lvl="5" indent="0" algn="l" rtl="0">
              <a:lnSpc>
                <a:spcPct val="90000"/>
              </a:lnSpc>
              <a:spcBef>
                <a:spcPts val="200"/>
              </a:spcBef>
              <a:spcAft>
                <a:spcPts val="300"/>
              </a:spcAft>
              <a:buClr>
                <a:schemeClr val="accent1"/>
              </a:buClr>
              <a:buSzPct val="83333"/>
              <a:buFont typeface="Calibri"/>
              <a:buChar char="•"/>
              <a:defRPr sz="1200" b="0" i="0" u="none" strike="noStrike" cap="none">
                <a:solidFill>
                  <a:schemeClr val="accent1"/>
                </a:solidFill>
                <a:latin typeface="Calibri"/>
                <a:ea typeface="Calibri"/>
                <a:cs typeface="Calibri"/>
                <a:sym typeface="Calibri"/>
              </a:defRPr>
            </a:lvl6pPr>
            <a:lvl7pPr marL="1422400" marR="0" lvl="6" indent="0" algn="l" rtl="0">
              <a:lnSpc>
                <a:spcPct val="90000"/>
              </a:lnSpc>
              <a:spcBef>
                <a:spcPts val="200"/>
              </a:spcBef>
              <a:spcAft>
                <a:spcPts val="300"/>
              </a:spcAft>
              <a:buClr>
                <a:schemeClr val="accent1"/>
              </a:buClr>
              <a:buSzPct val="83333"/>
              <a:buFont typeface="Calibri"/>
              <a:buChar char="•"/>
              <a:defRPr sz="1200" b="0" i="0" u="none" strike="noStrike" cap="none">
                <a:solidFill>
                  <a:schemeClr val="accent1"/>
                </a:solidFill>
                <a:latin typeface="Calibri"/>
                <a:ea typeface="Calibri"/>
                <a:cs typeface="Calibri"/>
                <a:sym typeface="Calibri"/>
              </a:defRPr>
            </a:lvl7pPr>
            <a:lvl8pPr marL="1651000" marR="0" lvl="7" indent="0" algn="l" rtl="0">
              <a:lnSpc>
                <a:spcPct val="90000"/>
              </a:lnSpc>
              <a:spcBef>
                <a:spcPts val="200"/>
              </a:spcBef>
              <a:spcAft>
                <a:spcPts val="300"/>
              </a:spcAft>
              <a:buClr>
                <a:schemeClr val="accent1"/>
              </a:buClr>
              <a:buSzPct val="83333"/>
              <a:buFont typeface="Calibri"/>
              <a:buChar char="•"/>
              <a:defRPr sz="1200" b="0" i="0" u="none" strike="noStrike" cap="none">
                <a:solidFill>
                  <a:schemeClr val="accent1"/>
                </a:solidFill>
                <a:latin typeface="Calibri"/>
                <a:ea typeface="Calibri"/>
                <a:cs typeface="Calibri"/>
                <a:sym typeface="Calibri"/>
              </a:defRPr>
            </a:lvl8pPr>
            <a:lvl9pPr marL="1879600" marR="0" lvl="8" indent="-12700" algn="l" rtl="0">
              <a:lnSpc>
                <a:spcPct val="90000"/>
              </a:lnSpc>
              <a:spcBef>
                <a:spcPts val="200"/>
              </a:spcBef>
              <a:spcAft>
                <a:spcPts val="300"/>
              </a:spcAft>
              <a:buClr>
                <a:schemeClr val="accent1"/>
              </a:buClr>
              <a:buSzPct val="83333"/>
              <a:buFont typeface="Calibri"/>
              <a:buChar char="•"/>
              <a:defRPr sz="1200" b="0" i="0" u="none" strike="noStrike" cap="none">
                <a:solidFill>
                  <a:schemeClr val="accent1"/>
                </a:solidFill>
                <a:latin typeface="Calibri"/>
                <a:ea typeface="Calibri"/>
                <a:cs typeface="Calibri"/>
                <a:sym typeface="Calibri"/>
              </a:defRPr>
            </a:lvl9pPr>
          </a:lstStyle>
          <a:p>
            <a:endParaRPr/>
          </a:p>
        </p:txBody>
      </p:sp>
      <p:sp>
        <p:nvSpPr>
          <p:cNvPr id="68" name="Shape 68"/>
          <p:cNvSpPr txBox="1">
            <a:spLocks noGrp="1"/>
          </p:cNvSpPr>
          <p:nvPr>
            <p:ph type="dt" idx="10"/>
          </p:nvPr>
        </p:nvSpPr>
        <p:spPr>
          <a:xfrm>
            <a:off x="857246" y="4667871"/>
            <a:ext cx="1746900" cy="273900"/>
          </a:xfrm>
          <a:prstGeom prst="rect">
            <a:avLst/>
          </a:prstGeom>
          <a:noFill/>
          <a:ln>
            <a:noFill/>
          </a:ln>
        </p:spPr>
        <p:txBody>
          <a:bodyPr lIns="68575" tIns="68575" rIns="68575" bIns="68575" anchor="ctr" anchorCtr="0"/>
          <a:lstStyle>
            <a:lvl1pPr marL="0" marR="0" lvl="0" indent="0" algn="l" rtl="0">
              <a:lnSpc>
                <a:spcPct val="100000"/>
              </a:lnSpc>
              <a:spcBef>
                <a:spcPts val="0"/>
              </a:spcBef>
              <a:spcAft>
                <a:spcPts val="0"/>
              </a:spcAft>
              <a:buClr>
                <a:schemeClr val="accent1"/>
              </a:buClr>
              <a:buSzPct val="122222"/>
              <a:buFont typeface="Calibri"/>
              <a:buNone/>
              <a:defRPr sz="900" b="0" i="0" u="none" strike="noStrike" cap="none">
                <a:solidFill>
                  <a:schemeClr val="accent1"/>
                </a:solidFill>
                <a:latin typeface="Calibri"/>
                <a:ea typeface="Calibri"/>
                <a:cs typeface="Calibri"/>
                <a:sym typeface="Calibri"/>
              </a:defRPr>
            </a:lvl1pPr>
            <a:lvl2pPr marL="342900" marR="0" lvl="1" indent="0" algn="l" rtl="0">
              <a:lnSpc>
                <a:spcPct val="100000"/>
              </a:lnSpc>
              <a:spcBef>
                <a:spcPts val="0"/>
              </a:spcBef>
              <a:spcAft>
                <a:spcPts val="0"/>
              </a:spcAft>
              <a:buClr>
                <a:schemeClr val="dk1"/>
              </a:buClr>
              <a:buSzPct val="78571"/>
              <a:buFont typeface="Calibri"/>
              <a:buNone/>
              <a:defRPr sz="14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ct val="78571"/>
              <a:buFont typeface="Calibri"/>
              <a:buNone/>
              <a:defRPr sz="14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ct val="78571"/>
              <a:buFont typeface="Calibri"/>
              <a:buNone/>
              <a:defRPr sz="14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ct val="78571"/>
              <a:buFont typeface="Calibri"/>
              <a:buNone/>
              <a:defRPr sz="14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ct val="78571"/>
              <a:buFont typeface="Calibri"/>
              <a:buNone/>
              <a:defRPr sz="14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ct val="78571"/>
              <a:buFont typeface="Calibri"/>
              <a:buNone/>
              <a:defRPr sz="14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ct val="78571"/>
              <a:buFont typeface="Calibri"/>
              <a:buNone/>
              <a:defRPr sz="14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ct val="78571"/>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ftr" idx="11"/>
          </p:nvPr>
        </p:nvSpPr>
        <p:spPr>
          <a:xfrm>
            <a:off x="2961861" y="4667871"/>
            <a:ext cx="3538500" cy="273900"/>
          </a:xfrm>
          <a:prstGeom prst="rect">
            <a:avLst/>
          </a:prstGeom>
          <a:noFill/>
          <a:ln>
            <a:noFill/>
          </a:ln>
        </p:spPr>
        <p:txBody>
          <a:bodyPr lIns="68575" tIns="68575" rIns="68575" bIns="68575" anchor="ctr" anchorCtr="0"/>
          <a:lstStyle>
            <a:lvl1pPr marL="0" marR="0" lvl="0" indent="0" algn="ctr" rtl="0">
              <a:lnSpc>
                <a:spcPct val="100000"/>
              </a:lnSpc>
              <a:spcBef>
                <a:spcPts val="0"/>
              </a:spcBef>
              <a:spcAft>
                <a:spcPts val="0"/>
              </a:spcAft>
              <a:buClr>
                <a:schemeClr val="accent1"/>
              </a:buClr>
              <a:buSzPct val="122222"/>
              <a:buFont typeface="Calibri"/>
              <a:buNone/>
              <a:defRPr sz="900" b="0" i="0" u="none" strike="noStrike" cap="none">
                <a:solidFill>
                  <a:schemeClr val="accent1"/>
                </a:solidFill>
                <a:latin typeface="Calibri"/>
                <a:ea typeface="Calibri"/>
                <a:cs typeface="Calibri"/>
                <a:sym typeface="Calibri"/>
              </a:defRPr>
            </a:lvl1pPr>
            <a:lvl2pPr marL="342900" marR="0" lvl="1" indent="0" algn="l" rtl="0">
              <a:lnSpc>
                <a:spcPct val="100000"/>
              </a:lnSpc>
              <a:spcBef>
                <a:spcPts val="0"/>
              </a:spcBef>
              <a:spcAft>
                <a:spcPts val="0"/>
              </a:spcAft>
              <a:buClr>
                <a:schemeClr val="dk1"/>
              </a:buClr>
              <a:buSzPct val="78571"/>
              <a:buFont typeface="Calibri"/>
              <a:buNone/>
              <a:defRPr sz="14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ct val="78571"/>
              <a:buFont typeface="Calibri"/>
              <a:buNone/>
              <a:defRPr sz="14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ct val="78571"/>
              <a:buFont typeface="Calibri"/>
              <a:buNone/>
              <a:defRPr sz="14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ct val="78571"/>
              <a:buFont typeface="Calibri"/>
              <a:buNone/>
              <a:defRPr sz="14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ct val="78571"/>
              <a:buFont typeface="Calibri"/>
              <a:buNone/>
              <a:defRPr sz="14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ct val="78571"/>
              <a:buFont typeface="Calibri"/>
              <a:buNone/>
              <a:defRPr sz="14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ct val="78571"/>
              <a:buFont typeface="Calibri"/>
              <a:buNone/>
              <a:defRPr sz="14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ct val="78571"/>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sldNum" idx="12"/>
          </p:nvPr>
        </p:nvSpPr>
        <p:spPr>
          <a:xfrm>
            <a:off x="6997146" y="4667871"/>
            <a:ext cx="1279500" cy="273900"/>
          </a:xfrm>
          <a:prstGeom prst="rect">
            <a:avLst/>
          </a:prstGeom>
          <a:noFill/>
          <a:ln>
            <a:noFill/>
          </a:ln>
        </p:spPr>
        <p:txBody>
          <a:bodyPr lIns="68575" tIns="34275" rIns="68575" bIns="34275" anchor="ctr" anchorCtr="0">
            <a:noAutofit/>
          </a:bodyPr>
          <a:lstStyle/>
          <a:p>
            <a:pPr marL="0" marR="0" lvl="0" indent="0" algn="r" rtl="0">
              <a:lnSpc>
                <a:spcPct val="100000"/>
              </a:lnSpc>
              <a:spcBef>
                <a:spcPts val="0"/>
              </a:spcBef>
              <a:spcAft>
                <a:spcPts val="0"/>
              </a:spcAft>
              <a:buClr>
                <a:schemeClr val="accent1"/>
              </a:buClr>
              <a:buSzPct val="25000"/>
              <a:buFont typeface="Calibri"/>
              <a:buNone/>
            </a:pPr>
            <a:fld id="{00000000-1234-1234-1234-123412341234}" type="slidenum">
              <a:rPr lang="en" sz="900" b="0" i="0" u="none" strike="noStrike" cap="none">
                <a:solidFill>
                  <a:schemeClr val="accent1"/>
                </a:solidFill>
                <a:latin typeface="Calibri"/>
                <a:ea typeface="Calibri"/>
                <a:cs typeface="Calibri"/>
                <a:sym typeface="Calibri"/>
              </a:rPr>
              <a:t>‹#›</a:t>
            </a:fld>
            <a:endParaRPr lang="en" sz="900" b="0" i="0" u="none" strike="noStrike" cap="none">
              <a:solidFill>
                <a:schemeClr val="accen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youtube.com/v/tkTGrOcFiz0" TargetMode="External"/><Relationship Id="rId7"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hyperlink" Target="http://youtube.com/v/jWvKAYKlnnM" TargetMode="Externa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hyperlink" Target="http://youtube.com/v/wHu7SwiviPw"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hyperlink" Target="http://youtube.com/v/4pCwz4D0O0E" TargetMode="Externa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youtube.com/v/7ZteDvG9a3I" TargetMode="External"/><Relationship Id="rId7"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hyperlink" Target="http://youtube.com/v/3wYwo4_EHY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www.digication.com/"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ncepr.org/cohort5.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dakotasumpter.com/"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stonybrook.digication.com/biodesign_group_5/need" TargetMode="External"/><Relationship Id="rId4" Type="http://schemas.openxmlformats.org/officeDocument/2006/relationships/hyperlink" Target="https://bu.digication.com/connielu/Home"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ctrTitle"/>
          </p:nvPr>
        </p:nvSpPr>
        <p:spPr>
          <a:xfrm>
            <a:off x="311700" y="744575"/>
            <a:ext cx="8520600" cy="1503900"/>
          </a:xfrm>
          <a:prstGeom prst="rect">
            <a:avLst/>
          </a:prstGeom>
        </p:spPr>
        <p:txBody>
          <a:bodyPr lIns="91425" tIns="91425" rIns="91425" bIns="91425" anchor="b" anchorCtr="0">
            <a:noAutofit/>
          </a:bodyPr>
          <a:lstStyle/>
          <a:p>
            <a:pPr lvl="0">
              <a:spcBef>
                <a:spcPts val="0"/>
              </a:spcBef>
              <a:buNone/>
            </a:pPr>
            <a:r>
              <a:rPr lang="en"/>
              <a:t>ePortfolios</a:t>
            </a:r>
          </a:p>
        </p:txBody>
      </p:sp>
      <p:sp>
        <p:nvSpPr>
          <p:cNvPr id="126" name="Shape 126"/>
          <p:cNvSpPr txBox="1">
            <a:spLocks noGrp="1"/>
          </p:cNvSpPr>
          <p:nvPr>
            <p:ph type="subTitle" idx="1"/>
          </p:nvPr>
        </p:nvSpPr>
        <p:spPr>
          <a:xfrm>
            <a:off x="311700" y="3027775"/>
            <a:ext cx="8520600" cy="792600"/>
          </a:xfrm>
          <a:prstGeom prst="rect">
            <a:avLst/>
          </a:prstGeom>
        </p:spPr>
        <p:txBody>
          <a:bodyPr lIns="91425" tIns="91425" rIns="91425" bIns="91425" anchor="t" anchorCtr="0">
            <a:noAutofit/>
          </a:bodyPr>
          <a:lstStyle/>
          <a:p>
            <a:pPr lvl="0">
              <a:spcBef>
                <a:spcPts val="0"/>
              </a:spcBef>
              <a:buNone/>
            </a:pPr>
            <a:r>
              <a:rPr lang="en"/>
              <a:t>Gary Coyne, Undergraduate Education</a:t>
            </a:r>
          </a:p>
          <a:p>
            <a:pPr lvl="0">
              <a:spcBef>
                <a:spcPts val="0"/>
              </a:spcBef>
              <a:buNone/>
            </a:pPr>
            <a:r>
              <a:rPr lang="en"/>
              <a:t>Lourdes Maldonado, University Honors</a:t>
            </a:r>
          </a:p>
          <a:p>
            <a:pPr lvl="0">
              <a:spcBef>
                <a:spcPts val="0"/>
              </a:spcBef>
              <a:buNone/>
            </a:pPr>
            <a:r>
              <a:rPr lang="en"/>
              <a:t>Sheryl Hathaway, Instructional Design</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311700" y="315925"/>
            <a:ext cx="8520600" cy="831300"/>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en" sz="3300" b="0" i="0" u="none" strike="noStrike" cap="none">
                <a:solidFill>
                  <a:schemeClr val="dk1"/>
                </a:solidFill>
                <a:latin typeface="Calibri"/>
                <a:ea typeface="Calibri"/>
                <a:cs typeface="Calibri"/>
                <a:sym typeface="Calibri"/>
              </a:rPr>
              <a:t>Different Strokes for Different Folks</a:t>
            </a:r>
          </a:p>
        </p:txBody>
      </p:sp>
      <p:sp>
        <p:nvSpPr>
          <p:cNvPr id="185" name="Shape 185"/>
          <p:cNvSpPr txBox="1">
            <a:spLocks noGrp="1"/>
          </p:cNvSpPr>
          <p:nvPr>
            <p:ph type="body" idx="1"/>
          </p:nvPr>
        </p:nvSpPr>
        <p:spPr>
          <a:xfrm>
            <a:off x="311700" y="1225225"/>
            <a:ext cx="8520600" cy="3354000"/>
          </a:xfrm>
          <a:prstGeom prst="rect">
            <a:avLst/>
          </a:prstGeom>
          <a:noFill/>
          <a:ln>
            <a:noFill/>
          </a:ln>
        </p:spPr>
        <p:txBody>
          <a:bodyPr lIns="68575" tIns="34275" rIns="68575" bIns="34275" anchor="t" anchorCtr="0">
            <a:noAutofit/>
          </a:bodyPr>
          <a:lstStyle/>
          <a:p>
            <a:pPr marL="177800" marR="0" lvl="0" indent="-171450" algn="l" rtl="0">
              <a:lnSpc>
                <a:spcPct val="90000"/>
              </a:lnSpc>
              <a:spcBef>
                <a:spcPts val="0"/>
              </a:spcBef>
              <a:spcAft>
                <a:spcPts val="0"/>
              </a:spcAft>
              <a:buClr>
                <a:schemeClr val="dk1"/>
              </a:buClr>
              <a:buSzPct val="100000"/>
              <a:buFont typeface="Arial"/>
              <a:buChar char="•"/>
            </a:pPr>
            <a:r>
              <a:rPr lang="en" sz="2100" b="0" i="0" u="none" strike="noStrike" cap="none">
                <a:solidFill>
                  <a:schemeClr val="dk1"/>
                </a:solidFill>
                <a:latin typeface="Calibri"/>
                <a:ea typeface="Calibri"/>
                <a:cs typeface="Calibri"/>
                <a:sym typeface="Calibri"/>
              </a:rPr>
              <a:t>3 main categories</a:t>
            </a:r>
          </a:p>
          <a:p>
            <a:pPr marL="520700" marR="0" lvl="1" indent="-177800" algn="l" rtl="0">
              <a:lnSpc>
                <a:spcPct val="90000"/>
              </a:lnSpc>
              <a:spcBef>
                <a:spcPts val="40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Showcase.  A collection of exemplary work.  Can be used at final stage of a program of study to show a student’s level of skills. Student creates content and uploads information to be shared.</a:t>
            </a:r>
          </a:p>
          <a:p>
            <a:pPr marL="520700" marR="0" lvl="1" indent="-177800" algn="l" rtl="0">
              <a:lnSpc>
                <a:spcPct val="90000"/>
              </a:lnSpc>
              <a:spcBef>
                <a:spcPts val="40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Learning/Instructional.  A collection of evidence that demonstrates intended learning outcomes for course/program.  Allows for faculty to be more selective about content and what counts.  </a:t>
            </a:r>
          </a:p>
          <a:p>
            <a:pPr marL="520700" marR="0" lvl="1" indent="-177800" algn="l" rtl="0">
              <a:lnSpc>
                <a:spcPct val="90000"/>
              </a:lnSpc>
              <a:spcBef>
                <a:spcPts val="400"/>
              </a:spcBef>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Administrative.  A collection of student’s completed tasks and requirements for a program/major.  Provides counselors and other administrative staff control over content.</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311700" y="315925"/>
            <a:ext cx="8520600" cy="831300"/>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en" sz="3300" b="0" i="0" u="none" strike="noStrike" cap="none">
                <a:solidFill>
                  <a:schemeClr val="dk1"/>
                </a:solidFill>
                <a:latin typeface="Calibri"/>
                <a:ea typeface="Calibri"/>
                <a:cs typeface="Calibri"/>
                <a:sym typeface="Calibri"/>
              </a:rPr>
              <a:t>Selection of Eportfolio</a:t>
            </a:r>
          </a:p>
        </p:txBody>
      </p:sp>
      <p:sp>
        <p:nvSpPr>
          <p:cNvPr id="192" name="Shape 192"/>
          <p:cNvSpPr txBox="1">
            <a:spLocks noGrp="1"/>
          </p:cNvSpPr>
          <p:nvPr>
            <p:ph type="body" idx="1"/>
          </p:nvPr>
        </p:nvSpPr>
        <p:spPr>
          <a:xfrm>
            <a:off x="311700" y="1225225"/>
            <a:ext cx="8520600" cy="3354000"/>
          </a:xfrm>
          <a:prstGeom prst="rect">
            <a:avLst/>
          </a:prstGeom>
          <a:noFill/>
          <a:ln>
            <a:noFill/>
          </a:ln>
        </p:spPr>
        <p:txBody>
          <a:bodyPr lIns="68575" tIns="34275" rIns="68575" bIns="34275" anchor="t" anchorCtr="0">
            <a:noAutofit/>
          </a:bodyPr>
          <a:lstStyle/>
          <a:p>
            <a:pPr marL="177800" marR="0" lvl="0" indent="-171450" algn="l" rtl="0">
              <a:lnSpc>
                <a:spcPct val="90000"/>
              </a:lnSpc>
              <a:spcBef>
                <a:spcPts val="0"/>
              </a:spcBef>
              <a:spcAft>
                <a:spcPts val="0"/>
              </a:spcAft>
              <a:buClr>
                <a:schemeClr val="dk1"/>
              </a:buClr>
              <a:buSzPct val="100000"/>
              <a:buFont typeface="Arial"/>
              <a:buChar char="•"/>
            </a:pPr>
            <a:r>
              <a:rPr lang="en" sz="2100" b="0" i="0" u="none" strike="noStrike" cap="none">
                <a:solidFill>
                  <a:schemeClr val="dk1"/>
                </a:solidFill>
                <a:latin typeface="Calibri"/>
                <a:ea typeface="Calibri"/>
                <a:cs typeface="Calibri"/>
                <a:sym typeface="Calibri"/>
              </a:rPr>
              <a:t>Demonstrations</a:t>
            </a:r>
          </a:p>
          <a:p>
            <a:pPr marL="520700" marR="0" lvl="1" indent="-177800" algn="l" rtl="0">
              <a:lnSpc>
                <a:spcPct val="90000"/>
              </a:lnSpc>
              <a:spcBef>
                <a:spcPts val="40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Digication</a:t>
            </a:r>
          </a:p>
          <a:p>
            <a:pPr marL="520700" marR="0" lvl="1" indent="-177800" algn="l" rtl="0">
              <a:lnSpc>
                <a:spcPct val="90000"/>
              </a:lnSpc>
              <a:spcBef>
                <a:spcPts val="40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Chalk </a:t>
            </a:r>
            <a:r>
              <a:rPr lang="en" sz="1800">
                <a:latin typeface="Calibri"/>
                <a:ea typeface="Calibri"/>
                <a:cs typeface="Calibri"/>
                <a:sym typeface="Calibri"/>
              </a:rPr>
              <a:t>n’</a:t>
            </a:r>
            <a:r>
              <a:rPr lang="en" sz="1800" b="0" i="0" u="none" strike="noStrike" cap="none">
                <a:solidFill>
                  <a:schemeClr val="dk1"/>
                </a:solidFill>
                <a:latin typeface="Calibri"/>
                <a:ea typeface="Calibri"/>
                <a:cs typeface="Calibri"/>
                <a:sym typeface="Calibri"/>
              </a:rPr>
              <a:t> Wire</a:t>
            </a:r>
          </a:p>
          <a:p>
            <a:pPr marL="520700" marR="0" lvl="1" indent="-177800" algn="l" rtl="0">
              <a:lnSpc>
                <a:spcPct val="90000"/>
              </a:lnSpc>
              <a:spcBef>
                <a:spcPts val="40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Simplicity</a:t>
            </a:r>
          </a:p>
          <a:p>
            <a:pPr marL="177800" marR="0" lvl="0" indent="-171450" algn="l" rtl="0">
              <a:lnSpc>
                <a:spcPct val="90000"/>
              </a:lnSpc>
              <a:spcBef>
                <a:spcPts val="800"/>
              </a:spcBef>
              <a:spcAft>
                <a:spcPts val="0"/>
              </a:spcAft>
              <a:buClr>
                <a:schemeClr val="dk1"/>
              </a:buClr>
              <a:buSzPct val="100000"/>
              <a:buFont typeface="Arial"/>
              <a:buChar char="•"/>
            </a:pPr>
            <a:r>
              <a:rPr lang="en" sz="2100" b="0" i="0" u="none" strike="noStrike" cap="none">
                <a:solidFill>
                  <a:schemeClr val="dk1"/>
                </a:solidFill>
                <a:latin typeface="Calibri"/>
                <a:ea typeface="Calibri"/>
                <a:cs typeface="Calibri"/>
                <a:sym typeface="Calibri"/>
              </a:rPr>
              <a:t>Digication Fall 2015</a:t>
            </a:r>
          </a:p>
          <a:p>
            <a:pPr marL="520700" marR="0" lvl="1" indent="-177800" algn="l" rtl="0">
              <a:lnSpc>
                <a:spcPct val="90000"/>
              </a:lnSpc>
              <a:spcBef>
                <a:spcPts val="400"/>
              </a:spcBef>
              <a:spcAft>
                <a:spcPts val="0"/>
              </a:spcAft>
              <a:buClr>
                <a:schemeClr val="dk1"/>
              </a:buClr>
              <a:buSzPct val="100000"/>
              <a:buFont typeface="Arial"/>
              <a:buChar char="•"/>
            </a:pPr>
            <a:r>
              <a:rPr lang="en" sz="1800">
                <a:latin typeface="Calibri"/>
                <a:ea typeface="Calibri"/>
                <a:cs typeface="Calibri"/>
                <a:sym typeface="Calibri"/>
              </a:rPr>
              <a:t>Consultation of pilot to UCR IT, UE IT, and Institutional Research</a:t>
            </a:r>
          </a:p>
          <a:p>
            <a:pPr marL="520700" marR="0" lvl="1" indent="-177800" algn="l" rtl="0">
              <a:lnSpc>
                <a:spcPct val="90000"/>
              </a:lnSpc>
              <a:spcBef>
                <a:spcPts val="40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16 students</a:t>
            </a:r>
          </a:p>
          <a:p>
            <a:pPr marL="520700" marR="0" lvl="1" indent="-177800" algn="l" rtl="0">
              <a:lnSpc>
                <a:spcPct val="90000"/>
              </a:lnSpc>
              <a:spcBef>
                <a:spcPts val="40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8 weeks</a:t>
            </a:r>
          </a:p>
          <a:p>
            <a:pPr marL="520700" marR="0" lvl="1" indent="-177800" algn="l" rtl="0">
              <a:lnSpc>
                <a:spcPct val="90000"/>
              </a:lnSpc>
              <a:spcBef>
                <a:spcPts val="400"/>
              </a:spcBef>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Formative and summative </a:t>
            </a:r>
            <a:r>
              <a:rPr lang="en" sz="1800">
                <a:latin typeface="Calibri"/>
                <a:ea typeface="Calibri"/>
                <a:cs typeface="Calibri"/>
                <a:sym typeface="Calibri"/>
              </a:rPr>
              <a:t>assessments</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311700" y="315925"/>
            <a:ext cx="8520600" cy="831300"/>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en" sz="3300" b="0" i="0" u="none" strike="noStrike" cap="none">
                <a:solidFill>
                  <a:schemeClr val="dk1"/>
                </a:solidFill>
                <a:latin typeface="Calibri"/>
                <a:ea typeface="Calibri"/>
                <a:cs typeface="Calibri"/>
                <a:sym typeface="Calibri"/>
              </a:rPr>
              <a:t>Back To The Drawing Board</a:t>
            </a:r>
          </a:p>
        </p:txBody>
      </p:sp>
      <p:sp>
        <p:nvSpPr>
          <p:cNvPr id="199" name="Shape 199"/>
          <p:cNvSpPr txBox="1">
            <a:spLocks noGrp="1"/>
          </p:cNvSpPr>
          <p:nvPr>
            <p:ph type="body" idx="1"/>
          </p:nvPr>
        </p:nvSpPr>
        <p:spPr>
          <a:xfrm>
            <a:off x="311700" y="1225225"/>
            <a:ext cx="8520600" cy="3354000"/>
          </a:xfrm>
          <a:prstGeom prst="rect">
            <a:avLst/>
          </a:prstGeom>
          <a:noFill/>
          <a:ln>
            <a:noFill/>
          </a:ln>
        </p:spPr>
        <p:txBody>
          <a:bodyPr lIns="68575" tIns="34275" rIns="68575" bIns="34275" anchor="t" anchorCtr="0">
            <a:noAutofit/>
          </a:bodyPr>
          <a:lstStyle/>
          <a:p>
            <a:pPr marL="177800" marR="0" lvl="0" indent="-171450" algn="l" rtl="0">
              <a:lnSpc>
                <a:spcPct val="90000"/>
              </a:lnSpc>
              <a:spcBef>
                <a:spcPts val="800"/>
              </a:spcBef>
              <a:spcAft>
                <a:spcPts val="0"/>
              </a:spcAft>
              <a:buClr>
                <a:schemeClr val="dk1"/>
              </a:buClr>
              <a:buSzPct val="100000"/>
              <a:buFont typeface="Arial"/>
              <a:buChar char="•"/>
            </a:pPr>
            <a:r>
              <a:rPr lang="en" sz="2100" b="0" i="0" u="none" strike="noStrike" cap="none">
                <a:solidFill>
                  <a:schemeClr val="dk1"/>
                </a:solidFill>
                <a:latin typeface="Calibri"/>
                <a:ea typeface="Calibri"/>
                <a:cs typeface="Calibri"/>
                <a:sym typeface="Calibri"/>
              </a:rPr>
              <a:t>Conducted more field research</a:t>
            </a:r>
          </a:p>
          <a:p>
            <a:pPr marL="520700" marR="0" lvl="1" indent="-177800" algn="l" rtl="0">
              <a:lnSpc>
                <a:spcPct val="90000"/>
              </a:lnSpc>
              <a:spcBef>
                <a:spcPts val="40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Nathaniel Wildes, UCR IT </a:t>
            </a:r>
          </a:p>
          <a:p>
            <a:pPr marL="863600" marR="0" lvl="2" indent="-171450" algn="l" rtl="0">
              <a:lnSpc>
                <a:spcPct val="90000"/>
              </a:lnSpc>
              <a:spcBef>
                <a:spcPts val="400"/>
              </a:spcBef>
              <a:spcAft>
                <a:spcPts val="0"/>
              </a:spcAft>
              <a:buClr>
                <a:schemeClr val="dk1"/>
              </a:buClr>
              <a:buSzPct val="100000"/>
              <a:buFont typeface="Arial"/>
              <a:buChar char="•"/>
            </a:pPr>
            <a:r>
              <a:rPr lang="en" sz="1500" b="0" i="0" u="none" strike="noStrike" cap="none">
                <a:solidFill>
                  <a:schemeClr val="dk1"/>
                </a:solidFill>
                <a:latin typeface="Calibri"/>
                <a:ea typeface="Calibri"/>
                <a:cs typeface="Calibri"/>
                <a:sym typeface="Calibri"/>
              </a:rPr>
              <a:t>Honors Learning Community</a:t>
            </a:r>
          </a:p>
          <a:p>
            <a:pPr marL="520700" marR="0" lvl="1" indent="-177800" algn="l" rtl="0">
              <a:lnSpc>
                <a:spcPct val="90000"/>
              </a:lnSpc>
              <a:spcBef>
                <a:spcPts val="40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Dr. Helen Chen, Stanford</a:t>
            </a:r>
          </a:p>
          <a:p>
            <a:pPr marL="863600" marR="0" lvl="2" indent="-171450" algn="l" rtl="0">
              <a:lnSpc>
                <a:spcPct val="90000"/>
              </a:lnSpc>
              <a:spcBef>
                <a:spcPts val="400"/>
              </a:spcBef>
              <a:spcAft>
                <a:spcPts val="0"/>
              </a:spcAft>
              <a:buClr>
                <a:schemeClr val="dk1"/>
              </a:buClr>
              <a:buSzPct val="100000"/>
              <a:buFont typeface="Arial"/>
              <a:buChar char="•"/>
            </a:pPr>
            <a:r>
              <a:rPr lang="en" sz="1500" b="0" i="0" u="none" strike="noStrike" cap="none">
                <a:solidFill>
                  <a:schemeClr val="dk1"/>
                </a:solidFill>
                <a:latin typeface="Calibri"/>
                <a:ea typeface="Calibri"/>
                <a:cs typeface="Calibri"/>
                <a:sym typeface="Calibri"/>
              </a:rPr>
              <a:t>Seamless integration with LMS</a:t>
            </a:r>
          </a:p>
          <a:p>
            <a:pPr marL="863600" marR="0" lvl="2" indent="-171450" algn="l" rtl="0">
              <a:lnSpc>
                <a:spcPct val="90000"/>
              </a:lnSpc>
              <a:spcBef>
                <a:spcPts val="400"/>
              </a:spcBef>
              <a:spcAft>
                <a:spcPts val="0"/>
              </a:spcAft>
              <a:buClr>
                <a:schemeClr val="dk1"/>
              </a:buClr>
              <a:buSzPct val="100000"/>
              <a:buFont typeface="Arial"/>
              <a:buChar char="•"/>
            </a:pPr>
            <a:r>
              <a:rPr lang="en" sz="1500" b="0" i="0" u="none" strike="noStrike" cap="none">
                <a:solidFill>
                  <a:schemeClr val="dk1"/>
                </a:solidFill>
                <a:latin typeface="Calibri"/>
                <a:ea typeface="Calibri"/>
                <a:cs typeface="Calibri"/>
                <a:sym typeface="Calibri"/>
              </a:rPr>
              <a:t>Sufficient “back-end” support</a:t>
            </a:r>
          </a:p>
          <a:p>
            <a:pPr marL="863600" marR="0" lvl="2" indent="-171450" algn="l" rtl="0">
              <a:lnSpc>
                <a:spcPct val="90000"/>
              </a:lnSpc>
              <a:spcBef>
                <a:spcPts val="400"/>
              </a:spcBef>
              <a:spcAft>
                <a:spcPts val="0"/>
              </a:spcAft>
              <a:buClr>
                <a:schemeClr val="dk1"/>
              </a:buClr>
              <a:buSzPct val="100000"/>
              <a:buFont typeface="Arial"/>
              <a:buChar char="•"/>
            </a:pPr>
            <a:r>
              <a:rPr lang="en" sz="1500" b="0" i="0" u="none" strike="noStrike" cap="none">
                <a:solidFill>
                  <a:schemeClr val="dk1"/>
                </a:solidFill>
                <a:latin typeface="Calibri"/>
                <a:ea typeface="Calibri"/>
                <a:cs typeface="Calibri"/>
                <a:sym typeface="Calibri"/>
              </a:rPr>
              <a:t>Cost</a:t>
            </a:r>
          </a:p>
          <a:p>
            <a:pPr marL="520700" marR="0" lvl="1" indent="-158750" algn="l" rtl="0">
              <a:lnSpc>
                <a:spcPct val="90000"/>
              </a:lnSpc>
              <a:spcBef>
                <a:spcPts val="400"/>
              </a:spcBef>
              <a:spcAft>
                <a:spcPts val="0"/>
              </a:spcAft>
              <a:buClr>
                <a:schemeClr val="dk1"/>
              </a:buClr>
              <a:buSzPct val="100000"/>
              <a:buFont typeface="Calibri"/>
              <a:buChar char="•"/>
            </a:pPr>
            <a:r>
              <a:rPr lang="en" sz="1500">
                <a:latin typeface="Calibri"/>
                <a:ea typeface="Calibri"/>
                <a:cs typeface="Calibri"/>
                <a:sym typeface="Calibri"/>
              </a:rPr>
              <a:t>National Collegiate Honors Council Conference.  Chicago, IL</a:t>
            </a:r>
          </a:p>
          <a:p>
            <a:pPr marL="177800" marR="0" lvl="0" indent="-171450" algn="l" rtl="0">
              <a:lnSpc>
                <a:spcPct val="90000"/>
              </a:lnSpc>
              <a:spcBef>
                <a:spcPts val="800"/>
              </a:spcBef>
              <a:buClr>
                <a:schemeClr val="dk1"/>
              </a:buClr>
              <a:buSzPct val="100000"/>
              <a:buFont typeface="Arial"/>
              <a:buNone/>
            </a:pPr>
            <a:endParaRPr sz="2100" b="0" i="0" u="none" strike="noStrike" cap="none">
              <a:solidFill>
                <a:schemeClr val="dk1"/>
              </a:solidFill>
              <a:latin typeface="Calibri"/>
              <a:ea typeface="Calibri"/>
              <a:cs typeface="Calibri"/>
              <a:sym typeface="Calibri"/>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lvl="0" rtl="0">
              <a:spcBef>
                <a:spcPts val="400"/>
              </a:spcBef>
              <a:buClr>
                <a:schemeClr val="dk1"/>
              </a:buClr>
              <a:buSzPct val="73333"/>
              <a:buFont typeface="Arial"/>
              <a:buNone/>
            </a:pPr>
            <a:r>
              <a:rPr lang="en" sz="1500"/>
              <a:t>“Integrating Honors Requirement Tracking into the University IT Infrastructure: A Tale of Three Systems”-New Jersey’s Science &amp; Technology University</a:t>
            </a:r>
          </a:p>
        </p:txBody>
      </p:sp>
      <p:pic>
        <p:nvPicPr>
          <p:cNvPr id="206" name="Shape 206"/>
          <p:cNvPicPr preferRelativeResize="0">
            <a:picLocks noGrp="1"/>
          </p:cNvPicPr>
          <p:nvPr>
            <p:ph type="body" idx="1"/>
          </p:nvPr>
        </p:nvPicPr>
        <p:blipFill rotWithShape="1">
          <a:blip r:embed="rId3">
            <a:alphaModFix/>
          </a:blip>
          <a:srcRect/>
          <a:stretch/>
        </p:blipFill>
        <p:spPr>
          <a:xfrm>
            <a:off x="924825" y="1268025"/>
            <a:ext cx="7166400" cy="3704400"/>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311700" y="315925"/>
            <a:ext cx="8520600" cy="831300"/>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en" sz="3300" b="0" i="0" u="none" strike="noStrike" cap="none">
                <a:solidFill>
                  <a:schemeClr val="dk1"/>
                </a:solidFill>
                <a:latin typeface="Calibri"/>
                <a:ea typeface="Calibri"/>
                <a:cs typeface="Calibri"/>
                <a:sym typeface="Calibri"/>
              </a:rPr>
              <a:t>B</a:t>
            </a:r>
            <a:r>
              <a:rPr lang="en" sz="3300">
                <a:latin typeface="Calibri"/>
                <a:ea typeface="Calibri"/>
                <a:cs typeface="Calibri"/>
                <a:sym typeface="Calibri"/>
              </a:rPr>
              <a:t>lackBoard</a:t>
            </a:r>
            <a:r>
              <a:rPr lang="en" sz="3000" b="0" i="0" u="none" strike="noStrike" cap="none">
                <a:solidFill>
                  <a:schemeClr val="dk1"/>
                </a:solidFill>
                <a:latin typeface="Calibri"/>
                <a:ea typeface="Calibri"/>
                <a:cs typeface="Calibri"/>
                <a:sym typeface="Calibri"/>
              </a:rPr>
              <a:t> </a:t>
            </a:r>
            <a:r>
              <a:rPr lang="en" sz="3300" b="0" i="0" u="none" strike="noStrike" cap="none">
                <a:solidFill>
                  <a:schemeClr val="dk1"/>
                </a:solidFill>
                <a:latin typeface="Calibri"/>
                <a:ea typeface="Calibri"/>
                <a:cs typeface="Calibri"/>
                <a:sym typeface="Calibri"/>
              </a:rPr>
              <a:t>Honors Course</a:t>
            </a:r>
          </a:p>
        </p:txBody>
      </p:sp>
      <p:sp>
        <p:nvSpPr>
          <p:cNvPr id="212" name="Shape 212"/>
          <p:cNvSpPr txBox="1">
            <a:spLocks noGrp="1"/>
          </p:cNvSpPr>
          <p:nvPr>
            <p:ph type="body" idx="1"/>
          </p:nvPr>
        </p:nvSpPr>
        <p:spPr>
          <a:xfrm>
            <a:off x="311700" y="1225225"/>
            <a:ext cx="8520600" cy="3354000"/>
          </a:xfrm>
          <a:prstGeom prst="rect">
            <a:avLst/>
          </a:prstGeom>
          <a:noFill/>
          <a:ln>
            <a:noFill/>
          </a:ln>
        </p:spPr>
        <p:txBody>
          <a:bodyPr lIns="68575" tIns="34275" rIns="68575" bIns="34275" anchor="t" anchorCtr="0">
            <a:noAutofit/>
          </a:bodyPr>
          <a:lstStyle/>
          <a:p>
            <a:pPr marL="177800" marR="0" lvl="0" indent="-171450" algn="l" rtl="0">
              <a:lnSpc>
                <a:spcPct val="90000"/>
              </a:lnSpc>
              <a:spcBef>
                <a:spcPts val="0"/>
              </a:spcBef>
              <a:spcAft>
                <a:spcPts val="0"/>
              </a:spcAft>
              <a:buClr>
                <a:schemeClr val="dk1"/>
              </a:buClr>
              <a:buSzPct val="100000"/>
              <a:buFont typeface="Arial"/>
              <a:buChar char="•"/>
            </a:pPr>
            <a:r>
              <a:rPr lang="en" sz="2100" b="0" i="0" u="none" strike="noStrike" cap="none">
                <a:solidFill>
                  <a:schemeClr val="dk1"/>
                </a:solidFill>
                <a:latin typeface="Calibri"/>
                <a:ea typeface="Calibri"/>
                <a:cs typeface="Calibri"/>
                <a:sym typeface="Calibri"/>
              </a:rPr>
              <a:t>Pilot Winter 2016</a:t>
            </a:r>
          </a:p>
          <a:p>
            <a:pPr marL="520700" marR="0" lvl="1" indent="-177800" algn="l" rtl="0">
              <a:lnSpc>
                <a:spcPct val="90000"/>
              </a:lnSpc>
              <a:spcBef>
                <a:spcPts val="40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16 Students</a:t>
            </a:r>
          </a:p>
          <a:p>
            <a:pPr marL="520700" marR="0" lvl="1" indent="-177800" algn="l" rtl="0">
              <a:lnSpc>
                <a:spcPct val="90000"/>
              </a:lnSpc>
              <a:spcBef>
                <a:spcPts val="40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HNPG courses</a:t>
            </a:r>
          </a:p>
          <a:p>
            <a:pPr marL="177800" marR="0" lvl="0" indent="-171450" algn="l" rtl="0">
              <a:lnSpc>
                <a:spcPct val="90000"/>
              </a:lnSpc>
              <a:spcBef>
                <a:spcPts val="800"/>
              </a:spcBef>
              <a:spcAft>
                <a:spcPts val="0"/>
              </a:spcAft>
              <a:buClr>
                <a:schemeClr val="dk1"/>
              </a:buClr>
              <a:buSzPct val="100000"/>
              <a:buFont typeface="Arial"/>
              <a:buChar char="•"/>
            </a:pPr>
            <a:r>
              <a:rPr lang="en" sz="2100" b="0" i="0" u="none" strike="noStrike" cap="none">
                <a:solidFill>
                  <a:schemeClr val="dk1"/>
                </a:solidFill>
                <a:latin typeface="Calibri"/>
                <a:ea typeface="Calibri"/>
                <a:cs typeface="Calibri"/>
                <a:sym typeface="Calibri"/>
              </a:rPr>
              <a:t>Next steps</a:t>
            </a:r>
          </a:p>
          <a:p>
            <a:pPr marL="520700" marR="0" lvl="1" indent="-177800" algn="l" rtl="0">
              <a:lnSpc>
                <a:spcPct val="90000"/>
              </a:lnSpc>
              <a:spcBef>
                <a:spcPts val="40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Surveys</a:t>
            </a:r>
          </a:p>
          <a:p>
            <a:pPr marL="520700" marR="0" lvl="1" indent="-177800" algn="l" rtl="0">
              <a:lnSpc>
                <a:spcPct val="90000"/>
              </a:lnSpc>
              <a:spcBef>
                <a:spcPts val="40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Capstones</a:t>
            </a:r>
          </a:p>
          <a:p>
            <a:pPr marL="520700" marR="0" lvl="1" indent="-177800" algn="l" rtl="0">
              <a:lnSpc>
                <a:spcPct val="90000"/>
              </a:lnSpc>
              <a:spcBef>
                <a:spcPts val="40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Managing email communication to students</a:t>
            </a:r>
          </a:p>
          <a:p>
            <a:pPr marL="520700" marR="0" lvl="1" indent="-177800" algn="l" rtl="0">
              <a:lnSpc>
                <a:spcPct val="90000"/>
              </a:lnSpc>
              <a:spcBef>
                <a:spcPts val="400"/>
              </a:spcBef>
              <a:spcAft>
                <a:spcPts val="0"/>
              </a:spcAft>
              <a:buClr>
                <a:schemeClr val="dk1"/>
              </a:buClr>
              <a:buSzPct val="163636"/>
              <a:buFont typeface="Arial"/>
              <a:buChar char="•"/>
            </a:pPr>
            <a:r>
              <a:rPr lang="en"/>
              <a:t>e</a:t>
            </a:r>
            <a:r>
              <a:rPr lang="en" sz="1800" b="0" i="0" u="none" strike="noStrike" cap="none">
                <a:solidFill>
                  <a:schemeClr val="dk1"/>
                </a:solidFill>
                <a:latin typeface="Calibri"/>
                <a:ea typeface="Calibri"/>
                <a:cs typeface="Calibri"/>
                <a:sym typeface="Calibri"/>
              </a:rPr>
              <a:t>portfolio on B</a:t>
            </a:r>
            <a:r>
              <a:rPr lang="en"/>
              <a:t>lackBoard</a:t>
            </a:r>
          </a:p>
          <a:p>
            <a:pPr marL="520700" marR="0" lvl="1" indent="-177800" algn="l" rtl="0">
              <a:lnSpc>
                <a:spcPct val="90000"/>
              </a:lnSpc>
              <a:spcBef>
                <a:spcPts val="400"/>
              </a:spcBef>
              <a:buClr>
                <a:schemeClr val="dk1"/>
              </a:buClr>
              <a:buSzPct val="1000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ctrTitle"/>
          </p:nvPr>
        </p:nvSpPr>
        <p:spPr>
          <a:xfrm>
            <a:off x="3044700" y="1444255"/>
            <a:ext cx="3054600" cy="1537199"/>
          </a:xfrm>
          <a:prstGeom prst="rect">
            <a:avLst/>
          </a:prstGeom>
          <a:noFill/>
          <a:ln>
            <a:noFill/>
          </a:ln>
        </p:spPr>
        <p:txBody>
          <a:bodyPr lIns="68575" tIns="34275" rIns="68575" bIns="34275" anchor="b" anchorCtr="0">
            <a:noAutofit/>
          </a:bodyPr>
          <a:lstStyle/>
          <a:p>
            <a:pPr marL="0" marR="0" lvl="0" indent="0" algn="ctr" rtl="0">
              <a:lnSpc>
                <a:spcPct val="90000"/>
              </a:lnSpc>
              <a:spcBef>
                <a:spcPts val="0"/>
              </a:spcBef>
              <a:buClr>
                <a:schemeClr val="dk1"/>
              </a:buClr>
              <a:buSzPct val="25000"/>
              <a:buFont typeface="Calibri"/>
              <a:buNone/>
            </a:pPr>
            <a:r>
              <a:rPr lang="en" sz="4500">
                <a:latin typeface="Calibri"/>
                <a:ea typeface="Calibri"/>
                <a:cs typeface="Calibri"/>
                <a:sym typeface="Calibri"/>
              </a:rPr>
              <a:t>eP</a:t>
            </a:r>
            <a:r>
              <a:rPr lang="en" sz="4500" b="0" i="0" u="none" strike="noStrike" cap="none">
                <a:solidFill>
                  <a:schemeClr val="dk1"/>
                </a:solidFill>
                <a:latin typeface="Calibri"/>
                <a:ea typeface="Calibri"/>
                <a:cs typeface="Calibri"/>
                <a:sym typeface="Calibri"/>
              </a:rPr>
              <a:t>ortfolio </a:t>
            </a:r>
            <a:r>
              <a:rPr lang="en" sz="4500">
                <a:latin typeface="Calibri"/>
                <a:ea typeface="Calibri"/>
                <a:cs typeface="Calibri"/>
                <a:sym typeface="Calibri"/>
              </a:rPr>
              <a:t>Tools</a:t>
            </a:r>
          </a:p>
        </p:txBody>
      </p:sp>
      <p:sp>
        <p:nvSpPr>
          <p:cNvPr id="218" name="Shape 218"/>
          <p:cNvSpPr txBox="1">
            <a:spLocks noGrp="1"/>
          </p:cNvSpPr>
          <p:nvPr>
            <p:ph type="subTitle" idx="1"/>
          </p:nvPr>
        </p:nvSpPr>
        <p:spPr>
          <a:xfrm>
            <a:off x="3044700" y="3116575"/>
            <a:ext cx="3199200" cy="701400"/>
          </a:xfrm>
          <a:prstGeom prst="rect">
            <a:avLst/>
          </a:prstGeom>
          <a:noFill/>
          <a:ln>
            <a:noFill/>
          </a:ln>
        </p:spPr>
        <p:txBody>
          <a:bodyPr lIns="68575" tIns="34275" rIns="68575" bIns="34275" anchor="t" anchorCtr="0">
            <a:noAutofit/>
          </a:bodyPr>
          <a:lstStyle/>
          <a:p>
            <a:pPr marL="0" marR="0" lvl="0" indent="0" algn="ctr" rtl="0">
              <a:lnSpc>
                <a:spcPct val="90000"/>
              </a:lnSpc>
              <a:spcBef>
                <a:spcPts val="0"/>
              </a:spcBef>
              <a:spcAft>
                <a:spcPts val="0"/>
              </a:spcAft>
              <a:buClr>
                <a:schemeClr val="dk1"/>
              </a:buClr>
              <a:buSzPct val="25000"/>
              <a:buFont typeface="Arial"/>
              <a:buNone/>
            </a:pPr>
            <a:r>
              <a:rPr lang="en" sz="1800">
                <a:latin typeface="Calibri"/>
                <a:ea typeface="Calibri"/>
                <a:cs typeface="Calibri"/>
                <a:sym typeface="Calibri"/>
              </a:rPr>
              <a:t>Sheryl Narahara Hathaway</a:t>
            </a:r>
            <a:r>
              <a:rPr lang="en" sz="1800" b="0" i="0" u="none" strike="noStrike" cap="none">
                <a:solidFill>
                  <a:schemeClr val="dk1"/>
                </a:solidFill>
                <a:latin typeface="Calibri"/>
                <a:ea typeface="Calibri"/>
                <a:cs typeface="Calibri"/>
                <a:sym typeface="Calibri"/>
              </a:rPr>
              <a:t>, PhD</a:t>
            </a:r>
          </a:p>
          <a:p>
            <a:pPr marL="0" marR="0" lvl="0" indent="0" algn="ctr" rtl="0">
              <a:lnSpc>
                <a:spcPct val="90000"/>
              </a:lnSpc>
              <a:spcBef>
                <a:spcPts val="800"/>
              </a:spcBef>
              <a:buClr>
                <a:schemeClr val="dk1"/>
              </a:buClr>
              <a:buSzPct val="25000"/>
              <a:buFont typeface="Arial"/>
              <a:buNone/>
            </a:pPr>
            <a:r>
              <a:rPr lang="en" sz="1800">
                <a:latin typeface="Calibri"/>
                <a:ea typeface="Calibri"/>
                <a:cs typeface="Calibri"/>
                <a:sym typeface="Calibri"/>
              </a:rPr>
              <a:t>Academic Engagement</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body" idx="2"/>
          </p:nvPr>
        </p:nvSpPr>
        <p:spPr>
          <a:xfrm>
            <a:off x="4832399" y="1225225"/>
            <a:ext cx="4270569" cy="3354000"/>
          </a:xfrm>
          <a:prstGeom prst="rect">
            <a:avLst/>
          </a:prstGeom>
        </p:spPr>
        <p:txBody>
          <a:bodyPr lIns="91425" tIns="91425" rIns="91425" bIns="91425" anchor="t" anchorCtr="0">
            <a:noAutofit/>
          </a:bodyPr>
          <a:lstStyle/>
          <a:p>
            <a:pPr lvl="0"/>
            <a:r>
              <a:rPr lang="en" dirty="0"/>
              <a:t>Google </a:t>
            </a:r>
            <a:r>
              <a:rPr lang="en" dirty="0" smtClean="0"/>
              <a:t>Sites (</a:t>
            </a:r>
            <a:r>
              <a:rPr lang="en-US" dirty="0">
                <a:hlinkClick r:id="rId3"/>
              </a:rPr>
              <a:t>http://</a:t>
            </a:r>
            <a:r>
              <a:rPr lang="en-US" dirty="0" smtClean="0">
                <a:hlinkClick r:id="rId3"/>
              </a:rPr>
              <a:t>youtube.com/v/tkTGrOcFiz0</a:t>
            </a:r>
            <a:r>
              <a:rPr lang="en-US" dirty="0" smtClean="0"/>
              <a:t>) </a:t>
            </a:r>
            <a:endParaRPr lang="en" dirty="0"/>
          </a:p>
        </p:txBody>
      </p:sp>
      <p:sp>
        <p:nvSpPr>
          <p:cNvPr id="224" name="Shape 224">
            <a:hlinkClick r:id="rId3"/>
          </p:cNvPr>
          <p:cNvSpPr/>
          <p:nvPr/>
        </p:nvSpPr>
        <p:spPr>
          <a:xfrm>
            <a:off x="4882425" y="1585718"/>
            <a:ext cx="3949875" cy="2962406"/>
          </a:xfrm>
          <a:prstGeom prst="rect">
            <a:avLst/>
          </a:prstGeom>
          <a:blipFill>
            <a:blip r:embed="rId4">
              <a:alphaModFix/>
            </a:blip>
            <a:stretch>
              <a:fillRect/>
            </a:stretch>
          </a:blipFill>
          <a:ln>
            <a:noFill/>
          </a:ln>
        </p:spPr>
      </p:sp>
      <p:sp>
        <p:nvSpPr>
          <p:cNvPr id="225" name="Shape 225"/>
          <p:cNvSpPr txBox="1">
            <a:spLocks noGrp="1"/>
          </p:cNvSpPr>
          <p:nvPr>
            <p:ph type="title"/>
          </p:nvPr>
        </p:nvSpPr>
        <p:spPr>
          <a:xfrm>
            <a:off x="311700" y="315925"/>
            <a:ext cx="8520600" cy="831300"/>
          </a:xfrm>
          <a:prstGeom prst="rect">
            <a:avLst/>
          </a:prstGeom>
        </p:spPr>
        <p:txBody>
          <a:bodyPr lIns="91425" tIns="91425" rIns="91425" bIns="91425" anchor="b" anchorCtr="0">
            <a:noAutofit/>
          </a:bodyPr>
          <a:lstStyle/>
          <a:p>
            <a:pPr lvl="0">
              <a:spcBef>
                <a:spcPts val="0"/>
              </a:spcBef>
              <a:buNone/>
            </a:pPr>
            <a:r>
              <a:rPr lang="en"/>
              <a:t>Google Apps</a:t>
            </a:r>
          </a:p>
        </p:txBody>
      </p:sp>
      <p:sp>
        <p:nvSpPr>
          <p:cNvPr id="226" name="Shape 226"/>
          <p:cNvSpPr txBox="1">
            <a:spLocks noGrp="1"/>
          </p:cNvSpPr>
          <p:nvPr>
            <p:ph type="body" idx="1"/>
          </p:nvPr>
        </p:nvSpPr>
        <p:spPr>
          <a:xfrm>
            <a:off x="158263" y="1201050"/>
            <a:ext cx="4525106" cy="3354000"/>
          </a:xfrm>
          <a:prstGeom prst="rect">
            <a:avLst/>
          </a:prstGeom>
        </p:spPr>
        <p:txBody>
          <a:bodyPr lIns="91425" tIns="91425" rIns="91425" bIns="91425" anchor="t" anchorCtr="0">
            <a:noAutofit/>
          </a:bodyPr>
          <a:lstStyle/>
          <a:p>
            <a:pPr lvl="0"/>
            <a:r>
              <a:rPr lang="en" dirty="0"/>
              <a:t>Google </a:t>
            </a:r>
            <a:r>
              <a:rPr lang="en" dirty="0" smtClean="0"/>
              <a:t>Drive (</a:t>
            </a:r>
            <a:r>
              <a:rPr lang="en-US" dirty="0">
                <a:hlinkClick r:id="rId5"/>
              </a:rPr>
              <a:t>http://</a:t>
            </a:r>
            <a:r>
              <a:rPr lang="en-US" dirty="0" smtClean="0">
                <a:hlinkClick r:id="rId5"/>
              </a:rPr>
              <a:t>youtube.com/v/jWvKAYKlnnM</a:t>
            </a:r>
            <a:r>
              <a:rPr lang="en-US" dirty="0" smtClean="0"/>
              <a:t>)</a:t>
            </a:r>
            <a:endParaRPr lang="en" dirty="0"/>
          </a:p>
        </p:txBody>
      </p:sp>
      <p:pic>
        <p:nvPicPr>
          <p:cNvPr id="227" name="Shape 227"/>
          <p:cNvPicPr preferRelativeResize="0"/>
          <p:nvPr/>
        </p:nvPicPr>
        <p:blipFill>
          <a:blip r:embed="rId6">
            <a:alphaModFix/>
          </a:blip>
          <a:stretch>
            <a:fillRect/>
          </a:stretch>
        </p:blipFill>
        <p:spPr>
          <a:xfrm>
            <a:off x="6463551" y="4250450"/>
            <a:ext cx="837649" cy="609200"/>
          </a:xfrm>
          <a:prstGeom prst="rect">
            <a:avLst/>
          </a:prstGeom>
          <a:noFill/>
          <a:ln>
            <a:noFill/>
          </a:ln>
        </p:spPr>
      </p:pic>
      <p:sp>
        <p:nvSpPr>
          <p:cNvPr id="228" name="Shape 228">
            <a:hlinkClick r:id="rId5"/>
          </p:cNvPr>
          <p:cNvSpPr/>
          <p:nvPr/>
        </p:nvSpPr>
        <p:spPr>
          <a:xfrm>
            <a:off x="372350" y="1660700"/>
            <a:ext cx="3699900" cy="2774925"/>
          </a:xfrm>
          <a:prstGeom prst="rect">
            <a:avLst/>
          </a:prstGeom>
          <a:blipFill>
            <a:blip r:embed="rId7">
              <a:alphaModFix/>
            </a:blip>
            <a:stretch>
              <a:fillRect/>
            </a:stretch>
          </a:blipFill>
          <a:ln>
            <a:noFill/>
          </a:ln>
        </p:spPr>
      </p:sp>
      <p:pic>
        <p:nvPicPr>
          <p:cNvPr id="229" name="Shape 229"/>
          <p:cNvPicPr preferRelativeResize="0"/>
          <p:nvPr/>
        </p:nvPicPr>
        <p:blipFill>
          <a:blip r:embed="rId8">
            <a:alphaModFix/>
          </a:blip>
          <a:stretch>
            <a:fillRect/>
          </a:stretch>
        </p:blipFill>
        <p:spPr>
          <a:xfrm>
            <a:off x="1957715" y="4250452"/>
            <a:ext cx="707875" cy="707875"/>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311700" y="315925"/>
            <a:ext cx="8520600" cy="831300"/>
          </a:xfrm>
          <a:prstGeom prst="rect">
            <a:avLst/>
          </a:prstGeom>
        </p:spPr>
        <p:txBody>
          <a:bodyPr lIns="91425" tIns="91425" rIns="91425" bIns="91425" anchor="b" anchorCtr="0">
            <a:noAutofit/>
          </a:bodyPr>
          <a:lstStyle/>
          <a:p>
            <a:pPr lvl="0"/>
            <a:r>
              <a:rPr lang="en" dirty="0" smtClean="0"/>
              <a:t>Omeka (</a:t>
            </a:r>
            <a:r>
              <a:rPr lang="en-US" dirty="0">
                <a:hlinkClick r:id="rId3"/>
              </a:rPr>
              <a:t>http://</a:t>
            </a:r>
            <a:r>
              <a:rPr lang="en-US" dirty="0" smtClean="0">
                <a:hlinkClick r:id="rId3"/>
              </a:rPr>
              <a:t>youtube.com/v/wHu7SwiviPw</a:t>
            </a:r>
            <a:r>
              <a:rPr lang="en-US" dirty="0" smtClean="0"/>
              <a:t>)</a:t>
            </a:r>
            <a:endParaRPr lang="en" dirty="0"/>
          </a:p>
        </p:txBody>
      </p:sp>
      <p:sp>
        <p:nvSpPr>
          <p:cNvPr id="235" name="Shape 235">
            <a:hlinkClick r:id="rId3"/>
          </p:cNvPr>
          <p:cNvSpPr/>
          <p:nvPr/>
        </p:nvSpPr>
        <p:spPr>
          <a:xfrm>
            <a:off x="792425" y="1527206"/>
            <a:ext cx="3355124" cy="2516343"/>
          </a:xfrm>
          <a:prstGeom prst="rect">
            <a:avLst/>
          </a:prstGeom>
          <a:blipFill>
            <a:blip r:embed="rId4">
              <a:alphaModFix/>
            </a:blip>
            <a:stretch>
              <a:fillRect/>
            </a:stretch>
          </a:blipFill>
          <a:ln>
            <a:noFill/>
          </a:ln>
        </p:spPr>
      </p:sp>
      <p:sp>
        <p:nvSpPr>
          <p:cNvPr id="236" name="Shape 236">
            <a:hlinkClick r:id="rId5"/>
          </p:cNvPr>
          <p:cNvSpPr/>
          <p:nvPr/>
        </p:nvSpPr>
        <p:spPr>
          <a:xfrm>
            <a:off x="4433000" y="1527206"/>
            <a:ext cx="3355125" cy="2516344"/>
          </a:xfrm>
          <a:prstGeom prst="rect">
            <a:avLst/>
          </a:prstGeom>
          <a:blipFill>
            <a:blip r:embed="rId6">
              <a:alphaModFix/>
            </a:blip>
            <a:stretch>
              <a:fillRect/>
            </a:stretch>
          </a:blipFill>
          <a:ln>
            <a:noFill/>
          </a:ln>
        </p:spPr>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35598"/>
        </a:solidFill>
        <a:effectLst/>
      </p:bgPr>
    </p:bg>
    <p:spTree>
      <p:nvGrpSpPr>
        <p:cNvPr id="1" name="Shape 241"/>
        <p:cNvGrpSpPr/>
        <p:nvPr/>
      </p:nvGrpSpPr>
      <p:grpSpPr>
        <a:xfrm>
          <a:off x="0" y="0"/>
          <a:ext cx="0" cy="0"/>
          <a:chOff x="0" y="0"/>
          <a:chExt cx="0" cy="0"/>
        </a:xfrm>
      </p:grpSpPr>
      <p:pic>
        <p:nvPicPr>
          <p:cNvPr id="242" name="Shape 242"/>
          <p:cNvPicPr preferRelativeResize="0"/>
          <p:nvPr/>
        </p:nvPicPr>
        <p:blipFill rotWithShape="1">
          <a:blip r:embed="rId3">
            <a:alphaModFix/>
          </a:blip>
          <a:srcRect/>
          <a:stretch/>
        </p:blipFill>
        <p:spPr>
          <a:xfrm>
            <a:off x="953136" y="1296990"/>
            <a:ext cx="3250199" cy="2858700"/>
          </a:xfrm>
          <a:prstGeom prst="rect">
            <a:avLst/>
          </a:prstGeom>
          <a:noFill/>
          <a:ln>
            <a:noFill/>
          </a:ln>
        </p:spPr>
      </p:pic>
      <p:sp>
        <p:nvSpPr>
          <p:cNvPr id="243" name="Shape 243"/>
          <p:cNvSpPr txBox="1">
            <a:spLocks noGrp="1"/>
          </p:cNvSpPr>
          <p:nvPr>
            <p:ph type="title"/>
          </p:nvPr>
        </p:nvSpPr>
        <p:spPr>
          <a:xfrm>
            <a:off x="205739" y="205739"/>
            <a:ext cx="7406700" cy="1017300"/>
          </a:xfrm>
          <a:prstGeom prst="rect">
            <a:avLst/>
          </a:prstGeom>
          <a:noFill/>
          <a:ln>
            <a:noFill/>
          </a:ln>
        </p:spPr>
        <p:txBody>
          <a:bodyPr lIns="68575" tIns="68575" rIns="68575" bIns="68575" anchor="t" anchorCtr="0">
            <a:noAutofit/>
          </a:bodyPr>
          <a:lstStyle/>
          <a:p>
            <a:pPr marL="0" marR="0" lvl="0" indent="0" algn="l" rtl="0">
              <a:lnSpc>
                <a:spcPct val="90000"/>
              </a:lnSpc>
              <a:spcBef>
                <a:spcPts val="0"/>
              </a:spcBef>
              <a:spcAft>
                <a:spcPts val="0"/>
              </a:spcAft>
              <a:buClr>
                <a:schemeClr val="accent1"/>
              </a:buClr>
              <a:buSzPct val="25000"/>
              <a:buFont typeface="Calibri"/>
              <a:buNone/>
            </a:pPr>
            <a:r>
              <a:rPr lang="en" sz="1400" b="0" i="0" u="none" strike="noStrike" cap="none">
                <a:solidFill>
                  <a:srgbClr val="235598"/>
                </a:solidFill>
                <a:latin typeface="Arial"/>
                <a:ea typeface="Arial"/>
                <a:cs typeface="Arial"/>
                <a:sym typeface="Arial"/>
              </a:rPr>
              <a:t>Digitally Enhanced: </a:t>
            </a:r>
            <a:br>
              <a:rPr lang="en" sz="1400" b="0" i="0" u="none" strike="noStrike" cap="none">
                <a:solidFill>
                  <a:srgbClr val="235598"/>
                </a:solidFill>
                <a:latin typeface="Arial"/>
                <a:ea typeface="Arial"/>
                <a:cs typeface="Arial"/>
                <a:sym typeface="Arial"/>
              </a:rPr>
            </a:br>
            <a:r>
              <a:rPr lang="en" sz="2300" b="0" i="0" u="none" strike="noStrike" cap="none">
                <a:solidFill>
                  <a:srgbClr val="235598"/>
                </a:solidFill>
                <a:latin typeface="Arial"/>
                <a:ea typeface="Arial"/>
                <a:cs typeface="Arial"/>
                <a:sym typeface="Arial"/>
              </a:rPr>
              <a:t>Andrea Denny-Brown [English]</a:t>
            </a:r>
          </a:p>
        </p:txBody>
      </p:sp>
      <p:pic>
        <p:nvPicPr>
          <p:cNvPr id="244" name="Shape 244"/>
          <p:cNvPicPr preferRelativeResize="0"/>
          <p:nvPr/>
        </p:nvPicPr>
        <p:blipFill rotWithShape="1">
          <a:blip r:embed="rId4">
            <a:alphaModFix/>
          </a:blip>
          <a:srcRect/>
          <a:stretch/>
        </p:blipFill>
        <p:spPr>
          <a:xfrm>
            <a:off x="949367" y="1309618"/>
            <a:ext cx="3945600" cy="2846100"/>
          </a:xfrm>
          <a:prstGeom prst="rect">
            <a:avLst/>
          </a:prstGeom>
          <a:noFill/>
          <a:ln>
            <a:noFill/>
          </a:ln>
        </p:spPr>
      </p:pic>
      <p:pic>
        <p:nvPicPr>
          <p:cNvPr id="245" name="Shape 245"/>
          <p:cNvPicPr preferRelativeResize="0"/>
          <p:nvPr/>
        </p:nvPicPr>
        <p:blipFill rotWithShape="1">
          <a:blip r:embed="rId5">
            <a:alphaModFix/>
          </a:blip>
          <a:srcRect/>
          <a:stretch/>
        </p:blipFill>
        <p:spPr>
          <a:xfrm>
            <a:off x="5386432" y="1173400"/>
            <a:ext cx="2107499" cy="814500"/>
          </a:xfrm>
          <a:prstGeom prst="rect">
            <a:avLst/>
          </a:prstGeom>
          <a:noFill/>
          <a:ln>
            <a:noFill/>
          </a:ln>
        </p:spPr>
      </p:pic>
      <p:pic>
        <p:nvPicPr>
          <p:cNvPr id="246" name="Shape 246"/>
          <p:cNvPicPr preferRelativeResize="0"/>
          <p:nvPr/>
        </p:nvPicPr>
        <p:blipFill rotWithShape="1">
          <a:blip r:embed="rId6">
            <a:alphaModFix/>
          </a:blip>
          <a:srcRect/>
          <a:stretch/>
        </p:blipFill>
        <p:spPr>
          <a:xfrm>
            <a:off x="5184459" y="3105883"/>
            <a:ext cx="2905200" cy="1302600"/>
          </a:xfrm>
          <a:prstGeom prst="rect">
            <a:avLst/>
          </a:prstGeom>
          <a:noFill/>
          <a:ln>
            <a:noFill/>
          </a:ln>
        </p:spPr>
      </p:pic>
      <p:pic>
        <p:nvPicPr>
          <p:cNvPr id="247" name="Shape 247"/>
          <p:cNvPicPr preferRelativeResize="0"/>
          <p:nvPr/>
        </p:nvPicPr>
        <p:blipFill rotWithShape="1">
          <a:blip r:embed="rId7">
            <a:alphaModFix/>
          </a:blip>
          <a:srcRect/>
          <a:stretch/>
        </p:blipFill>
        <p:spPr>
          <a:xfrm>
            <a:off x="5386432" y="2142387"/>
            <a:ext cx="2431199" cy="1024500"/>
          </a:xfrm>
          <a:prstGeom prst="rect">
            <a:avLst/>
          </a:prstGeom>
          <a:noFill/>
          <a:ln>
            <a:noFill/>
          </a:ln>
        </p:spPr>
      </p:pic>
      <p:sp>
        <p:nvSpPr>
          <p:cNvPr id="248" name="Shape 248"/>
          <p:cNvSpPr/>
          <p:nvPr/>
        </p:nvSpPr>
        <p:spPr>
          <a:xfrm>
            <a:off x="116681" y="-108347"/>
            <a:ext cx="228600" cy="228600"/>
          </a:xfrm>
          <a:prstGeom prst="rect">
            <a:avLst/>
          </a:prstGeom>
          <a:no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49" name="Shape 249"/>
          <p:cNvSpPr/>
          <p:nvPr/>
        </p:nvSpPr>
        <p:spPr>
          <a:xfrm>
            <a:off x="949367" y="4345410"/>
            <a:ext cx="1257300" cy="514200"/>
          </a:xfrm>
          <a:prstGeom prst="rect">
            <a:avLst/>
          </a:prstGeom>
          <a:solidFill>
            <a:srgbClr val="6699FF"/>
          </a:solidFill>
          <a:ln w="9525" cap="flat" cmpd="sng">
            <a:solidFill>
              <a:schemeClr val="dk1"/>
            </a:solidFill>
            <a:prstDash val="solid"/>
            <a:miter/>
            <a:headEnd type="none" w="med" len="med"/>
            <a:tailEnd type="none" w="med" len="med"/>
          </a:ln>
        </p:spPr>
        <p:txBody>
          <a:bodyPr lIns="68575" tIns="34275" rIns="68575" bIns="3427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chemeClr val="dk1"/>
              </a:solidFill>
              <a:latin typeface="Calibri"/>
              <a:ea typeface="Calibri"/>
              <a:cs typeface="Calibri"/>
              <a:sym typeface="Calibri"/>
            </a:endParaRPr>
          </a:p>
        </p:txBody>
      </p:sp>
      <p:sp>
        <p:nvSpPr>
          <p:cNvPr id="250" name="Shape 250"/>
          <p:cNvSpPr txBox="1"/>
          <p:nvPr/>
        </p:nvSpPr>
        <p:spPr>
          <a:xfrm>
            <a:off x="949367" y="4345410"/>
            <a:ext cx="1257300" cy="514200"/>
          </a:xfrm>
          <a:prstGeom prst="rect">
            <a:avLst/>
          </a:prstGeom>
          <a:noFill/>
          <a:ln>
            <a:noFill/>
          </a:ln>
        </p:spPr>
        <p:txBody>
          <a:bodyPr lIns="68575" tIns="34275" rIns="68575" bIns="3427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1400" b="0" i="0" u="none" strike="noStrike" cap="none">
                <a:solidFill>
                  <a:schemeClr val="lt1"/>
                </a:solidFill>
                <a:latin typeface="Arial"/>
                <a:ea typeface="Arial"/>
                <a:cs typeface="Arial"/>
                <a:sym typeface="Arial"/>
              </a:rPr>
              <a:t>Traditional</a:t>
            </a:r>
          </a:p>
        </p:txBody>
      </p:sp>
      <p:sp>
        <p:nvSpPr>
          <p:cNvPr id="251" name="Shape 251"/>
          <p:cNvSpPr/>
          <p:nvPr/>
        </p:nvSpPr>
        <p:spPr>
          <a:xfrm>
            <a:off x="7079707" y="4345308"/>
            <a:ext cx="1257300" cy="514200"/>
          </a:xfrm>
          <a:prstGeom prst="rect">
            <a:avLst/>
          </a:prstGeom>
          <a:solidFill>
            <a:srgbClr val="CCECFF"/>
          </a:solidFill>
          <a:ln w="9525" cap="flat" cmpd="sng">
            <a:solidFill>
              <a:schemeClr val="dk1"/>
            </a:solidFill>
            <a:prstDash val="solid"/>
            <a:miter/>
            <a:headEnd type="none" w="med" len="med"/>
            <a:tailEnd type="none" w="med" len="med"/>
          </a:ln>
        </p:spPr>
        <p:txBody>
          <a:bodyPr lIns="68575" tIns="34275" rIns="68575" bIns="3427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chemeClr val="dk1"/>
              </a:solidFill>
              <a:latin typeface="Calibri"/>
              <a:ea typeface="Calibri"/>
              <a:cs typeface="Calibri"/>
              <a:sym typeface="Calibri"/>
            </a:endParaRPr>
          </a:p>
        </p:txBody>
      </p:sp>
      <p:sp>
        <p:nvSpPr>
          <p:cNvPr id="252" name="Shape 252"/>
          <p:cNvSpPr txBox="1"/>
          <p:nvPr/>
        </p:nvSpPr>
        <p:spPr>
          <a:xfrm>
            <a:off x="7079705" y="4353471"/>
            <a:ext cx="1257300" cy="506100"/>
          </a:xfrm>
          <a:prstGeom prst="rect">
            <a:avLst/>
          </a:prstGeom>
          <a:noFill/>
          <a:ln>
            <a:noFill/>
          </a:ln>
        </p:spPr>
        <p:txBody>
          <a:bodyPr lIns="68575" tIns="34275" rIns="68575" bIns="34275" anchor="t" anchorCtr="0">
            <a:noAutofit/>
          </a:bodyPr>
          <a:lstStyle/>
          <a:p>
            <a:pPr marL="0" marR="0" lvl="0" indent="0" algn="ctr" rtl="0">
              <a:lnSpc>
                <a:spcPct val="100000"/>
              </a:lnSpc>
              <a:spcBef>
                <a:spcPts val="0"/>
              </a:spcBef>
              <a:spcAft>
                <a:spcPts val="0"/>
              </a:spcAft>
              <a:buClr>
                <a:srgbClr val="404041"/>
              </a:buClr>
              <a:buSzPct val="25000"/>
              <a:buFont typeface="Calibri"/>
              <a:buNone/>
            </a:pPr>
            <a:r>
              <a:rPr lang="en" sz="1400" b="0" i="0" u="none" strike="noStrike" cap="none">
                <a:solidFill>
                  <a:srgbClr val="404041"/>
                </a:solidFill>
                <a:latin typeface="Arial"/>
                <a:ea typeface="Arial"/>
                <a:cs typeface="Arial"/>
                <a:sym typeface="Arial"/>
              </a:rPr>
              <a:t>Completely  Online</a:t>
            </a:r>
          </a:p>
        </p:txBody>
      </p:sp>
      <p:sp>
        <p:nvSpPr>
          <p:cNvPr id="253" name="Shape 253"/>
          <p:cNvSpPr/>
          <p:nvPr/>
        </p:nvSpPr>
        <p:spPr>
          <a:xfrm>
            <a:off x="2206666" y="4344968"/>
            <a:ext cx="4872900" cy="514200"/>
          </a:xfrm>
          <a:prstGeom prst="rect">
            <a:avLst/>
          </a:prstGeom>
          <a:gradFill>
            <a:gsLst>
              <a:gs pos="0">
                <a:srgbClr val="6699FF"/>
              </a:gs>
              <a:gs pos="100000">
                <a:srgbClr val="CCECFF"/>
              </a:gs>
            </a:gsLst>
            <a:lin ang="0" scaled="0"/>
          </a:gradFill>
          <a:ln w="9525" cap="flat" cmpd="sng">
            <a:solidFill>
              <a:schemeClr val="dk1"/>
            </a:solidFill>
            <a:prstDash val="solid"/>
            <a:miter/>
            <a:headEnd type="none" w="med" len="med"/>
            <a:tailEnd type="none" w="med" len="med"/>
          </a:ln>
        </p:spPr>
        <p:txBody>
          <a:bodyPr lIns="68575" tIns="34275" rIns="68575" bIns="3427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chemeClr val="dk1"/>
              </a:solidFill>
              <a:latin typeface="Calibri"/>
              <a:ea typeface="Calibri"/>
              <a:cs typeface="Calibri"/>
              <a:sym typeface="Calibri"/>
            </a:endParaRPr>
          </a:p>
        </p:txBody>
      </p:sp>
      <p:pic>
        <p:nvPicPr>
          <p:cNvPr id="254" name="Shape 254"/>
          <p:cNvPicPr preferRelativeResize="0"/>
          <p:nvPr/>
        </p:nvPicPr>
        <p:blipFill rotWithShape="1">
          <a:blip r:embed="rId8">
            <a:alphaModFix/>
          </a:blip>
          <a:srcRect/>
          <a:stretch/>
        </p:blipFill>
        <p:spPr>
          <a:xfrm>
            <a:off x="949367" y="1296990"/>
            <a:ext cx="4053600" cy="2937600"/>
          </a:xfrm>
          <a:prstGeom prst="rect">
            <a:avLst/>
          </a:prstGeom>
          <a:noFill/>
          <a:ln>
            <a:noFill/>
          </a:ln>
        </p:spPr>
      </p:pic>
      <p:sp>
        <p:nvSpPr>
          <p:cNvPr id="255" name="Shape 255"/>
          <p:cNvSpPr/>
          <p:nvPr/>
        </p:nvSpPr>
        <p:spPr>
          <a:xfrm>
            <a:off x="3630476" y="4447617"/>
            <a:ext cx="303900" cy="309000"/>
          </a:xfrm>
          <a:prstGeom prst="ellipse">
            <a:avLst/>
          </a:prstGeom>
          <a:solidFill>
            <a:schemeClr val="accent2"/>
          </a:solidFill>
          <a:ln w="25400" cap="flat" cmpd="sng">
            <a:solidFill>
              <a:schemeClr val="accent2"/>
            </a:solidFill>
            <a:prstDash val="solid"/>
            <a:round/>
            <a:headEnd type="none" w="med" len="med"/>
            <a:tailEnd type="none" w="med" len="med"/>
          </a:ln>
        </p:spPr>
        <p:txBody>
          <a:bodyPr lIns="68575" tIns="34275" rIns="68575" bIns="34275" anchor="ctr" anchorCtr="0">
            <a:noAutofit/>
          </a:bodyPr>
          <a:lstStyle/>
          <a:p>
            <a:pPr marL="0" marR="0" lvl="0" indent="0" algn="ctr" rtl="0">
              <a:lnSpc>
                <a:spcPct val="100000"/>
              </a:lnSpc>
              <a:spcBef>
                <a:spcPts val="0"/>
              </a:spcBef>
              <a:spcAft>
                <a:spcPts val="0"/>
              </a:spcAft>
              <a:buClr>
                <a:srgbClr val="000000"/>
              </a:buClr>
              <a:buFont typeface="Arial"/>
              <a:buNone/>
            </a:pPr>
            <a:endParaRPr sz="1100" b="0" i="0" u="none" strike="noStrike" cap="none">
              <a:solidFill>
                <a:schemeClr val="lt1"/>
              </a:solidFill>
              <a:latin typeface="Arial"/>
              <a:ea typeface="Arial"/>
              <a:cs typeface="Arial"/>
              <a:sym typeface="Arial"/>
            </a:endParaRPr>
          </a:p>
        </p:txBody>
      </p:sp>
      <p:sp>
        <p:nvSpPr>
          <p:cNvPr id="256" name="Shape 256"/>
          <p:cNvSpPr txBox="1"/>
          <p:nvPr/>
        </p:nvSpPr>
        <p:spPr>
          <a:xfrm>
            <a:off x="4894885" y="1309618"/>
            <a:ext cx="138600" cy="230700"/>
          </a:xfrm>
          <a:prstGeom prst="rect">
            <a:avLst/>
          </a:prstGeom>
          <a:no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pic>
        <p:nvPicPr>
          <p:cNvPr id="257" name="Shape 257"/>
          <p:cNvPicPr preferRelativeResize="0"/>
          <p:nvPr/>
        </p:nvPicPr>
        <p:blipFill/>
        <p:spPr>
          <a:xfrm>
            <a:off x="7922834" y="198253"/>
            <a:ext cx="1028700" cy="593400"/>
          </a:xfrm>
          <a:prstGeom prst="rect">
            <a:avLst/>
          </a:prstGeom>
          <a:solidFill>
            <a:srgbClr val="FFFFFF"/>
          </a:solidFill>
          <a:ln>
            <a:noFill/>
          </a:ln>
        </p:spPr>
      </p:pic>
      <p:pic>
        <p:nvPicPr>
          <p:cNvPr id="258" name="Shape 258"/>
          <p:cNvPicPr preferRelativeResize="0"/>
          <p:nvPr/>
        </p:nvPicPr>
        <p:blipFill rotWithShape="1">
          <a:blip r:embed="rId9">
            <a:alphaModFix/>
          </a:blip>
          <a:srcRect/>
          <a:stretch/>
        </p:blipFill>
        <p:spPr>
          <a:xfrm>
            <a:off x="3609905" y="1327329"/>
            <a:ext cx="878400" cy="878400"/>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6"/>
                                        </p:tgtEl>
                                        <p:attrNameLst>
                                          <p:attrName>style.visibility</p:attrName>
                                        </p:attrNameLst>
                                      </p:cBhvr>
                                      <p:to>
                                        <p:strVal val="visible"/>
                                      </p:to>
                                    </p:set>
                                    <p:animEffect transition="in" filter="fade">
                                      <p:cBhvr>
                                        <p:cTn id="7" dur="500"/>
                                        <p:tgtEl>
                                          <p:spTgt spid="2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7"/>
                                        </p:tgtEl>
                                        <p:attrNameLst>
                                          <p:attrName>style.visibility</p:attrName>
                                        </p:attrNameLst>
                                      </p:cBhvr>
                                      <p:to>
                                        <p:strVal val="visible"/>
                                      </p:to>
                                    </p:set>
                                    <p:animEffect transition="in" filter="fade">
                                      <p:cBhvr>
                                        <p:cTn id="12" dur="500"/>
                                        <p:tgtEl>
                                          <p:spTgt spid="2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5"/>
                                        </p:tgtEl>
                                        <p:attrNameLst>
                                          <p:attrName>style.visibility</p:attrName>
                                        </p:attrNameLst>
                                      </p:cBhvr>
                                      <p:to>
                                        <p:strVal val="visible"/>
                                      </p:to>
                                    </p:set>
                                    <p:animEffect transition="in" filter="fade">
                                      <p:cBhvr>
                                        <p:cTn id="17" dur="500"/>
                                        <p:tgtEl>
                                          <p:spTgt spid="2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2"/>
                                        </p:tgtEl>
                                        <p:attrNameLst>
                                          <p:attrName>style.visibility</p:attrName>
                                        </p:attrNameLst>
                                      </p:cBhvr>
                                      <p:to>
                                        <p:strVal val="visible"/>
                                      </p:to>
                                    </p:set>
                                    <p:animEffect transition="in" filter="fade">
                                      <p:cBhvr>
                                        <p:cTn id="22" dur="500"/>
                                        <p:tgtEl>
                                          <p:spTgt spid="24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4"/>
                                        </p:tgtEl>
                                        <p:attrNameLst>
                                          <p:attrName>style.visibility</p:attrName>
                                        </p:attrNameLst>
                                      </p:cBhvr>
                                      <p:to>
                                        <p:strVal val="visible"/>
                                      </p:to>
                                    </p:set>
                                    <p:animEffect transition="in" filter="fade">
                                      <p:cBhvr>
                                        <p:cTn id="27" dur="500"/>
                                        <p:tgtEl>
                                          <p:spTgt spid="24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4"/>
                                        </p:tgtEl>
                                        <p:attrNameLst>
                                          <p:attrName>style.visibility</p:attrName>
                                        </p:attrNameLst>
                                      </p:cBhvr>
                                      <p:to>
                                        <p:strVal val="visible"/>
                                      </p:to>
                                    </p:set>
                                    <p:animEffect transition="in" filter="fade">
                                      <p:cBhvr>
                                        <p:cTn id="32" dur="500"/>
                                        <p:tgtEl>
                                          <p:spTgt spid="25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8"/>
                                        </p:tgtEl>
                                        <p:attrNameLst>
                                          <p:attrName>style.visibility</p:attrName>
                                        </p:attrNameLst>
                                      </p:cBhvr>
                                      <p:to>
                                        <p:strVal val="visible"/>
                                      </p:to>
                                    </p:set>
                                    <p:animEffect transition="in" filter="fade">
                                      <p:cBhvr>
                                        <p:cTn id="37" dur="500"/>
                                        <p:tgtEl>
                                          <p:spTgt spid="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311700" y="315925"/>
            <a:ext cx="8520600" cy="831300"/>
          </a:xfrm>
          <a:prstGeom prst="rect">
            <a:avLst/>
          </a:prstGeom>
        </p:spPr>
        <p:txBody>
          <a:bodyPr lIns="91425" tIns="91425" rIns="91425" bIns="91425" anchor="b" anchorCtr="0">
            <a:noAutofit/>
          </a:bodyPr>
          <a:lstStyle/>
          <a:p>
            <a:pPr lvl="0">
              <a:spcBef>
                <a:spcPts val="0"/>
              </a:spcBef>
              <a:buNone/>
            </a:pPr>
            <a:r>
              <a:rPr lang="en"/>
              <a:t>Others</a:t>
            </a:r>
          </a:p>
        </p:txBody>
      </p:sp>
      <p:sp>
        <p:nvSpPr>
          <p:cNvPr id="264" name="Shape 264"/>
          <p:cNvSpPr txBox="1">
            <a:spLocks noGrp="1"/>
          </p:cNvSpPr>
          <p:nvPr>
            <p:ph type="body" idx="1"/>
          </p:nvPr>
        </p:nvSpPr>
        <p:spPr>
          <a:xfrm>
            <a:off x="181708" y="1225225"/>
            <a:ext cx="4129892" cy="3354000"/>
          </a:xfrm>
          <a:prstGeom prst="rect">
            <a:avLst/>
          </a:prstGeom>
        </p:spPr>
        <p:txBody>
          <a:bodyPr lIns="91425" tIns="91425" rIns="91425" bIns="91425" anchor="t" anchorCtr="0">
            <a:noAutofit/>
          </a:bodyPr>
          <a:lstStyle/>
          <a:p>
            <a:pPr lvl="0"/>
            <a:r>
              <a:rPr lang="en" dirty="0" smtClean="0"/>
              <a:t>Portfolium (</a:t>
            </a:r>
            <a:r>
              <a:rPr lang="en-US" dirty="0">
                <a:hlinkClick r:id="rId3"/>
              </a:rPr>
              <a:t>http://</a:t>
            </a:r>
            <a:r>
              <a:rPr lang="en-US" dirty="0" smtClean="0">
                <a:hlinkClick r:id="rId3"/>
              </a:rPr>
              <a:t>youtube.com/v/7ZteDvG9a3I</a:t>
            </a:r>
            <a:r>
              <a:rPr lang="en-US" dirty="0" smtClean="0"/>
              <a:t>) </a:t>
            </a:r>
            <a:endParaRPr lang="en" dirty="0"/>
          </a:p>
        </p:txBody>
      </p:sp>
      <p:sp>
        <p:nvSpPr>
          <p:cNvPr id="265" name="Shape 265"/>
          <p:cNvSpPr txBox="1">
            <a:spLocks noGrp="1"/>
          </p:cNvSpPr>
          <p:nvPr>
            <p:ph type="body" idx="2"/>
          </p:nvPr>
        </p:nvSpPr>
        <p:spPr>
          <a:xfrm>
            <a:off x="4654062" y="1225225"/>
            <a:ext cx="4489938" cy="3354000"/>
          </a:xfrm>
          <a:prstGeom prst="rect">
            <a:avLst/>
          </a:prstGeom>
        </p:spPr>
        <p:txBody>
          <a:bodyPr lIns="91425" tIns="91425" rIns="91425" bIns="91425" anchor="t" anchorCtr="0">
            <a:noAutofit/>
          </a:bodyPr>
          <a:lstStyle/>
          <a:p>
            <a:pPr lvl="0"/>
            <a:r>
              <a:rPr lang="en" dirty="0"/>
              <a:t>Chalk &amp; </a:t>
            </a:r>
            <a:r>
              <a:rPr lang="en" dirty="0" smtClean="0"/>
              <a:t>Wire (</a:t>
            </a:r>
            <a:r>
              <a:rPr lang="en-US" dirty="0">
                <a:hlinkClick r:id="rId4"/>
              </a:rPr>
              <a:t>http://</a:t>
            </a:r>
            <a:r>
              <a:rPr lang="en-US" dirty="0" smtClean="0">
                <a:hlinkClick r:id="rId4"/>
              </a:rPr>
              <a:t>youtube.com/v/3wYwo4_EHYg</a:t>
            </a:r>
            <a:r>
              <a:rPr lang="en-US" dirty="0" smtClean="0"/>
              <a:t>) </a:t>
            </a:r>
            <a:endParaRPr lang="en" dirty="0"/>
          </a:p>
        </p:txBody>
      </p:sp>
      <p:sp>
        <p:nvSpPr>
          <p:cNvPr id="266" name="Shape 266">
            <a:hlinkClick r:id="rId4"/>
          </p:cNvPr>
          <p:cNvSpPr/>
          <p:nvPr/>
        </p:nvSpPr>
        <p:spPr>
          <a:xfrm>
            <a:off x="4910624" y="1678250"/>
            <a:ext cx="3786999" cy="2840249"/>
          </a:xfrm>
          <a:prstGeom prst="rect">
            <a:avLst/>
          </a:prstGeom>
          <a:blipFill>
            <a:blip r:embed="rId5">
              <a:alphaModFix/>
            </a:blip>
            <a:stretch>
              <a:fillRect/>
            </a:stretch>
          </a:blipFill>
          <a:ln>
            <a:noFill/>
          </a:ln>
        </p:spPr>
      </p:sp>
      <p:sp>
        <p:nvSpPr>
          <p:cNvPr id="267" name="Shape 267">
            <a:hlinkClick r:id="rId3"/>
          </p:cNvPr>
          <p:cNvSpPr/>
          <p:nvPr/>
        </p:nvSpPr>
        <p:spPr>
          <a:xfrm>
            <a:off x="388662" y="1634025"/>
            <a:ext cx="3845974" cy="2884474"/>
          </a:xfrm>
          <a:prstGeom prst="rect">
            <a:avLst/>
          </a:prstGeom>
          <a:blipFill>
            <a:blip r:embed="rId6">
              <a:alphaModFix/>
            </a:blip>
            <a:stretch>
              <a:fillRect/>
            </a:stretch>
          </a:blipFill>
          <a:ln>
            <a:noFill/>
          </a:ln>
        </p:spPr>
      </p:sp>
      <p:pic>
        <p:nvPicPr>
          <p:cNvPr id="268" name="Shape 268"/>
          <p:cNvPicPr preferRelativeResize="0"/>
          <p:nvPr/>
        </p:nvPicPr>
        <p:blipFill>
          <a:blip r:embed="rId7">
            <a:alphaModFix/>
          </a:blip>
          <a:stretch>
            <a:fillRect/>
          </a:stretch>
        </p:blipFill>
        <p:spPr>
          <a:xfrm>
            <a:off x="1979177" y="4353250"/>
            <a:ext cx="512525" cy="512525"/>
          </a:xfrm>
          <a:prstGeom prst="rect">
            <a:avLst/>
          </a:prstGeom>
          <a:noFill/>
          <a:ln>
            <a:noFill/>
          </a:ln>
        </p:spPr>
      </p:pic>
      <p:pic>
        <p:nvPicPr>
          <p:cNvPr id="269" name="Shape 269"/>
          <p:cNvPicPr preferRelativeResize="0"/>
          <p:nvPr/>
        </p:nvPicPr>
        <p:blipFill>
          <a:blip r:embed="rId8">
            <a:alphaModFix/>
          </a:blip>
          <a:stretch>
            <a:fillRect/>
          </a:stretch>
        </p:blipFill>
        <p:spPr>
          <a:xfrm>
            <a:off x="6009787" y="4423762"/>
            <a:ext cx="1533525" cy="371475"/>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311700" y="315925"/>
            <a:ext cx="8520600" cy="831300"/>
          </a:xfrm>
          <a:prstGeom prst="rect">
            <a:avLst/>
          </a:prstGeom>
        </p:spPr>
        <p:txBody>
          <a:bodyPr lIns="91425" tIns="91425" rIns="91425" bIns="91425" anchor="b" anchorCtr="0">
            <a:noAutofit/>
          </a:bodyPr>
          <a:lstStyle/>
          <a:p>
            <a:pPr lvl="0">
              <a:spcBef>
                <a:spcPts val="0"/>
              </a:spcBef>
              <a:buNone/>
            </a:pPr>
            <a:r>
              <a:rPr lang="en"/>
              <a:t>Introductions and Outcomes</a:t>
            </a:r>
          </a:p>
        </p:txBody>
      </p:sp>
      <p:sp>
        <p:nvSpPr>
          <p:cNvPr id="132" name="Shape 132"/>
          <p:cNvSpPr txBox="1">
            <a:spLocks noGrp="1"/>
          </p:cNvSpPr>
          <p:nvPr>
            <p:ph type="body" idx="1"/>
          </p:nvPr>
        </p:nvSpPr>
        <p:spPr>
          <a:xfrm>
            <a:off x="311700" y="1225225"/>
            <a:ext cx="8520600" cy="3354000"/>
          </a:xfrm>
          <a:prstGeom prst="rect">
            <a:avLst/>
          </a:prstGeom>
        </p:spPr>
        <p:txBody>
          <a:bodyPr lIns="91425" tIns="91425" rIns="91425" bIns="91425" anchor="t" anchorCtr="0">
            <a:noAutofit/>
          </a:bodyPr>
          <a:lstStyle/>
          <a:p>
            <a:pPr lvl="0">
              <a:spcBef>
                <a:spcPts val="0"/>
              </a:spcBef>
              <a:buNone/>
            </a:pPr>
            <a:r>
              <a:rPr lang="en"/>
              <a:t>Introductions: Who are you and what do you want to get out of the next hour?</a:t>
            </a:r>
          </a:p>
          <a:p>
            <a:pPr lvl="0">
              <a:spcBef>
                <a:spcPts val="0"/>
              </a:spcBef>
              <a:buNone/>
            </a:pPr>
            <a:endParaRPr/>
          </a:p>
          <a:p>
            <a:pPr lvl="0">
              <a:spcBef>
                <a:spcPts val="0"/>
              </a:spcBef>
              <a:buNone/>
            </a:pPr>
            <a:r>
              <a:rPr lang="en"/>
              <a:t>Outcomes: What we hope you will get out of the next hour</a:t>
            </a:r>
          </a:p>
          <a:p>
            <a:pPr lvl="0">
              <a:spcBef>
                <a:spcPts val="0"/>
              </a:spcBef>
              <a:buNone/>
            </a:pPr>
            <a:r>
              <a:rPr lang="en"/>
              <a:t>	Participants will have a general familiarity with ePortfolios</a:t>
            </a:r>
          </a:p>
          <a:p>
            <a:pPr lvl="0">
              <a:spcBef>
                <a:spcPts val="0"/>
              </a:spcBef>
              <a:buNone/>
            </a:pPr>
            <a:r>
              <a:rPr lang="en"/>
              <a:t>	Participants will be able to identify examples of ePortfolio platforms</a:t>
            </a:r>
          </a:p>
          <a:p>
            <a:pPr marL="457200" lvl="0" indent="0">
              <a:spcBef>
                <a:spcPts val="0"/>
              </a:spcBef>
              <a:buNone/>
            </a:pPr>
            <a:r>
              <a:rPr lang="en"/>
              <a:t>Participants will understand some basic considerations in adopting and  rolling out an ePortfolio initiative</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311700" y="315925"/>
            <a:ext cx="8520600" cy="831300"/>
          </a:xfrm>
          <a:prstGeom prst="rect">
            <a:avLst/>
          </a:prstGeom>
        </p:spPr>
        <p:txBody>
          <a:bodyPr lIns="91425" tIns="91425" rIns="91425" bIns="91425" anchor="b" anchorCtr="0">
            <a:noAutofit/>
          </a:bodyPr>
          <a:lstStyle/>
          <a:p>
            <a:pPr lvl="0">
              <a:spcBef>
                <a:spcPts val="0"/>
              </a:spcBef>
              <a:buNone/>
            </a:pPr>
            <a:r>
              <a:rPr lang="en"/>
              <a:t>Assessing ePortfolios</a:t>
            </a:r>
          </a:p>
        </p:txBody>
      </p:sp>
      <p:sp>
        <p:nvSpPr>
          <p:cNvPr id="275" name="Shape 275"/>
          <p:cNvSpPr txBox="1">
            <a:spLocks noGrp="1"/>
          </p:cNvSpPr>
          <p:nvPr>
            <p:ph type="body" idx="1"/>
          </p:nvPr>
        </p:nvSpPr>
        <p:spPr>
          <a:xfrm>
            <a:off x="311700" y="1225225"/>
            <a:ext cx="8520600" cy="3354000"/>
          </a:xfrm>
          <a:prstGeom prst="rect">
            <a:avLst/>
          </a:prstGeom>
        </p:spPr>
        <p:txBody>
          <a:bodyPr lIns="91425" tIns="91425" rIns="91425" bIns="91425" anchor="t" anchorCtr="0">
            <a:noAutofit/>
          </a:bodyPr>
          <a:lstStyle/>
          <a:p>
            <a:pPr lvl="0">
              <a:spcBef>
                <a:spcPts val="0"/>
              </a:spcBef>
              <a:spcAft>
                <a:spcPts val="0"/>
              </a:spcAft>
              <a:buNone/>
            </a:pPr>
            <a:r>
              <a:rPr lang="en"/>
              <a:t>Begin with the end in mind</a:t>
            </a:r>
          </a:p>
          <a:p>
            <a:pPr lvl="0" indent="457200" rtl="0">
              <a:lnSpc>
                <a:spcPct val="100000"/>
              </a:lnSpc>
              <a:spcBef>
                <a:spcPts val="0"/>
              </a:spcBef>
              <a:spcAft>
                <a:spcPts val="0"/>
              </a:spcAft>
              <a:buNone/>
            </a:pPr>
            <a:r>
              <a:rPr lang="en"/>
              <a:t>What should students gain? (learning outcomes)</a:t>
            </a:r>
          </a:p>
          <a:p>
            <a:pPr lvl="0" indent="457200" rtl="0">
              <a:lnSpc>
                <a:spcPct val="100000"/>
              </a:lnSpc>
              <a:spcBef>
                <a:spcPts val="0"/>
              </a:spcBef>
              <a:spcAft>
                <a:spcPts val="0"/>
              </a:spcAft>
              <a:buNone/>
            </a:pPr>
            <a:r>
              <a:rPr lang="en"/>
              <a:t>How will you know if they did learned it? (assessment methods)</a:t>
            </a:r>
          </a:p>
          <a:p>
            <a:pPr lvl="0" indent="457200" rtl="0">
              <a:lnSpc>
                <a:spcPct val="100000"/>
              </a:lnSpc>
              <a:spcBef>
                <a:spcPts val="0"/>
              </a:spcBef>
              <a:spcAft>
                <a:spcPts val="0"/>
              </a:spcAft>
              <a:buNone/>
            </a:pPr>
            <a:endParaRPr/>
          </a:p>
          <a:p>
            <a:pPr marL="0" lvl="0" indent="0" rtl="0">
              <a:spcBef>
                <a:spcPts val="0"/>
              </a:spcBef>
              <a:spcAft>
                <a:spcPts val="0"/>
              </a:spcAft>
              <a:buNone/>
            </a:pPr>
            <a:r>
              <a:rPr lang="en"/>
              <a:t>Assessing </a:t>
            </a:r>
            <a:r>
              <a:rPr lang="en" u="sng"/>
              <a:t>the</a:t>
            </a:r>
            <a:r>
              <a:rPr lang="en"/>
              <a:t> ePortfolios</a:t>
            </a:r>
          </a:p>
          <a:p>
            <a:pPr marL="0" lvl="0" indent="457200" rtl="0">
              <a:spcBef>
                <a:spcPts val="0"/>
              </a:spcBef>
              <a:spcAft>
                <a:spcPts val="0"/>
              </a:spcAft>
              <a:buNone/>
            </a:pPr>
            <a:r>
              <a:rPr lang="en"/>
              <a:t>How many students completed them? (system generated data)</a:t>
            </a:r>
          </a:p>
          <a:p>
            <a:pPr marL="0" lvl="0" indent="457200" rtl="0">
              <a:spcBef>
                <a:spcPts val="0"/>
              </a:spcBef>
              <a:spcAft>
                <a:spcPts val="0"/>
              </a:spcAft>
              <a:buNone/>
            </a:pPr>
            <a:r>
              <a:rPr lang="en"/>
              <a:t>What did they think of the process? (surveys)</a:t>
            </a:r>
          </a:p>
          <a:p>
            <a:pPr marL="0" lvl="0" indent="457200" rtl="0">
              <a:spcBef>
                <a:spcPts val="0"/>
              </a:spcBef>
              <a:spcAft>
                <a:spcPts val="0"/>
              </a:spcAft>
              <a:buNone/>
            </a:pPr>
            <a:endParaRPr/>
          </a:p>
          <a:p>
            <a:pPr marL="0" lvl="0" indent="0" rtl="0">
              <a:spcBef>
                <a:spcPts val="0"/>
              </a:spcBef>
              <a:spcAft>
                <a:spcPts val="0"/>
              </a:spcAft>
              <a:buNone/>
            </a:pPr>
            <a:r>
              <a:rPr lang="en"/>
              <a:t>ePortfolios </a:t>
            </a:r>
            <a:r>
              <a:rPr lang="en" u="sng"/>
              <a:t>for</a:t>
            </a:r>
            <a:r>
              <a:rPr lang="en"/>
              <a:t> assessment </a:t>
            </a:r>
          </a:p>
          <a:p>
            <a:pPr marL="0" lvl="0" indent="0" rtl="0">
              <a:spcBef>
                <a:spcPts val="0"/>
              </a:spcBef>
              <a:spcAft>
                <a:spcPts val="0"/>
              </a:spcAft>
              <a:buNone/>
            </a:pPr>
            <a:r>
              <a:rPr lang="en"/>
              <a:t>	To what extent are students meeting expectations? (rubrics)</a:t>
            </a:r>
          </a:p>
          <a:p>
            <a:pPr marL="0" lvl="0" indent="0" rtl="0">
              <a:spcBef>
                <a:spcPts val="0"/>
              </a:spcBef>
              <a:spcAft>
                <a:spcPts val="0"/>
              </a:spcAft>
              <a:buNone/>
            </a:pPr>
            <a:r>
              <a:rPr lang="en"/>
              <a:t>		Students do most of the work assembling evidence of their learning </a:t>
            </a:r>
          </a:p>
          <a:p>
            <a:pPr marL="457200" lvl="0" indent="457200" rtl="0">
              <a:spcBef>
                <a:spcPts val="0"/>
              </a:spcBef>
              <a:spcAft>
                <a:spcPts val="0"/>
              </a:spcAft>
              <a:buNone/>
            </a:pPr>
            <a:r>
              <a:rPr lang="en"/>
              <a:t>and then the internet brings it all to you</a:t>
            </a:r>
          </a:p>
          <a:p>
            <a:pPr marL="0" lvl="0" indent="0">
              <a:spcBef>
                <a:spcPts val="0"/>
              </a:spcBef>
              <a:spcAft>
                <a:spcPts val="0"/>
              </a:spcAft>
              <a:buNone/>
            </a:pPr>
            <a:r>
              <a:rPr lang="en"/>
              <a:t>	</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311700" y="315925"/>
            <a:ext cx="8520600" cy="831300"/>
          </a:xfrm>
          <a:prstGeom prst="rect">
            <a:avLst/>
          </a:prstGeom>
        </p:spPr>
        <p:txBody>
          <a:bodyPr lIns="91425" tIns="91425" rIns="91425" bIns="91425" anchor="b" anchorCtr="0">
            <a:noAutofit/>
          </a:bodyPr>
          <a:lstStyle/>
          <a:p>
            <a:pPr lvl="0">
              <a:spcBef>
                <a:spcPts val="0"/>
              </a:spcBef>
              <a:buNone/>
            </a:pPr>
            <a:r>
              <a:rPr lang="en"/>
              <a:t>Additional Resources</a:t>
            </a:r>
          </a:p>
        </p:txBody>
      </p:sp>
      <p:sp>
        <p:nvSpPr>
          <p:cNvPr id="281" name="Shape 281"/>
          <p:cNvSpPr txBox="1">
            <a:spLocks noGrp="1"/>
          </p:cNvSpPr>
          <p:nvPr>
            <p:ph type="body" idx="1"/>
          </p:nvPr>
        </p:nvSpPr>
        <p:spPr>
          <a:xfrm>
            <a:off x="311700" y="1225225"/>
            <a:ext cx="8520600" cy="33540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r>
              <a:rPr lang="en" sz="1100">
                <a:latin typeface="Arial"/>
                <a:ea typeface="Arial"/>
                <a:cs typeface="Arial"/>
                <a:sym typeface="Arial"/>
              </a:rPr>
              <a:t>Reading:</a:t>
            </a:r>
          </a:p>
          <a:p>
            <a:pPr marL="292100" lvl="0" indent="-349250">
              <a:spcBef>
                <a:spcPts val="0"/>
              </a:spcBef>
              <a:spcAft>
                <a:spcPts val="0"/>
              </a:spcAft>
              <a:buClr>
                <a:schemeClr val="dk1"/>
              </a:buClr>
              <a:buSzPct val="100000"/>
              <a:buFont typeface="Arial"/>
              <a:buNone/>
            </a:pPr>
            <a:r>
              <a:rPr lang="en" sz="1100">
                <a:latin typeface="Arial"/>
                <a:ea typeface="Arial"/>
                <a:cs typeface="Arial"/>
                <a:sym typeface="Arial"/>
              </a:rPr>
              <a:t>1.</a:t>
            </a:r>
            <a:r>
              <a:rPr lang="en" sz="700">
                <a:latin typeface="Arial"/>
                <a:ea typeface="Arial"/>
                <a:cs typeface="Arial"/>
                <a:sym typeface="Arial"/>
              </a:rPr>
              <a:t>        </a:t>
            </a:r>
            <a:r>
              <a:rPr lang="en" sz="1100">
                <a:latin typeface="Arial"/>
                <a:ea typeface="Arial"/>
                <a:cs typeface="Arial"/>
                <a:sym typeface="Arial"/>
              </a:rPr>
              <a:t>Clark, J. E., &amp; Eynon, B.  (2011). “Measuring student progress in E-portfolios.”  </a:t>
            </a:r>
            <a:r>
              <a:rPr lang="en" sz="1100" i="1">
                <a:latin typeface="Arial"/>
                <a:ea typeface="Arial"/>
                <a:cs typeface="Arial"/>
                <a:sym typeface="Arial"/>
              </a:rPr>
              <a:t>Peer Review, 13/14.</a:t>
            </a:r>
          </a:p>
          <a:p>
            <a:pPr marL="292100" lvl="0" indent="-349250">
              <a:spcBef>
                <a:spcPts val="0"/>
              </a:spcBef>
              <a:spcAft>
                <a:spcPts val="0"/>
              </a:spcAft>
              <a:buClr>
                <a:schemeClr val="dk1"/>
              </a:buClr>
              <a:buSzPct val="100000"/>
              <a:buFont typeface="Arial"/>
              <a:buNone/>
            </a:pPr>
            <a:r>
              <a:rPr lang="en" sz="1100">
                <a:latin typeface="Arial"/>
                <a:ea typeface="Arial"/>
                <a:cs typeface="Arial"/>
                <a:sym typeface="Arial"/>
              </a:rPr>
              <a:t>2.</a:t>
            </a:r>
            <a:r>
              <a:rPr lang="en" sz="700">
                <a:latin typeface="Arial"/>
                <a:ea typeface="Arial"/>
                <a:cs typeface="Arial"/>
                <a:sym typeface="Arial"/>
              </a:rPr>
              <a:t>        </a:t>
            </a:r>
            <a:r>
              <a:rPr lang="en" sz="1100">
                <a:latin typeface="Arial"/>
                <a:ea typeface="Arial"/>
                <a:cs typeface="Arial"/>
                <a:sym typeface="Arial"/>
              </a:rPr>
              <a:t>Clark, J. E. &amp; Eynon, B. (2009). “E-portfolio @ 2.0: Surveying the field.”  </a:t>
            </a:r>
            <a:r>
              <a:rPr lang="en" sz="1100" i="1">
                <a:latin typeface="Arial"/>
                <a:ea typeface="Arial"/>
                <a:cs typeface="Arial"/>
                <a:sym typeface="Arial"/>
              </a:rPr>
              <a:t>Peer Review, 11</a:t>
            </a:r>
            <a:r>
              <a:rPr lang="en" sz="1100">
                <a:latin typeface="Arial"/>
                <a:ea typeface="Arial"/>
                <a:cs typeface="Arial"/>
                <a:sym typeface="Arial"/>
              </a:rPr>
              <a:t>.</a:t>
            </a:r>
          </a:p>
          <a:p>
            <a:pPr marL="292100" lvl="0" indent="-349250">
              <a:spcBef>
                <a:spcPts val="0"/>
              </a:spcBef>
              <a:spcAft>
                <a:spcPts val="0"/>
              </a:spcAft>
              <a:buClr>
                <a:schemeClr val="dk1"/>
              </a:buClr>
              <a:buSzPct val="100000"/>
              <a:buFont typeface="Arial"/>
              <a:buNone/>
            </a:pPr>
            <a:r>
              <a:rPr lang="en" sz="1100">
                <a:latin typeface="Arial"/>
                <a:ea typeface="Arial"/>
                <a:cs typeface="Arial"/>
                <a:sym typeface="Arial"/>
              </a:rPr>
              <a:t>3.</a:t>
            </a:r>
            <a:r>
              <a:rPr lang="en" sz="700">
                <a:latin typeface="Arial"/>
                <a:ea typeface="Arial"/>
                <a:cs typeface="Arial"/>
                <a:sym typeface="Arial"/>
              </a:rPr>
              <a:t>        </a:t>
            </a:r>
            <a:r>
              <a:rPr lang="en" sz="1100">
                <a:latin typeface="Arial"/>
                <a:ea typeface="Arial"/>
                <a:cs typeface="Arial"/>
                <a:sym typeface="Arial"/>
              </a:rPr>
              <a:t>Light, T. P., Chen, H. L., &amp; Ittleson, J. C. (2012), </a:t>
            </a:r>
            <a:r>
              <a:rPr lang="en" sz="1100" i="1">
                <a:latin typeface="Arial"/>
                <a:ea typeface="Arial"/>
                <a:cs typeface="Arial"/>
                <a:sym typeface="Arial"/>
              </a:rPr>
              <a:t>Documenting learning with Eportfolios</a:t>
            </a:r>
            <a:r>
              <a:rPr lang="en" sz="1100">
                <a:latin typeface="Arial"/>
                <a:ea typeface="Arial"/>
                <a:cs typeface="Arial"/>
                <a:sym typeface="Arial"/>
              </a:rPr>
              <a:t>, Chapters 1–9.</a:t>
            </a:r>
          </a:p>
          <a:p>
            <a:pPr marL="292100" lvl="0" indent="-349250">
              <a:spcBef>
                <a:spcPts val="0"/>
              </a:spcBef>
              <a:spcAft>
                <a:spcPts val="0"/>
              </a:spcAft>
              <a:buClr>
                <a:schemeClr val="dk1"/>
              </a:buClr>
              <a:buSzPct val="100000"/>
              <a:buFont typeface="Arial"/>
              <a:buNone/>
            </a:pPr>
            <a:r>
              <a:rPr lang="en" sz="1100">
                <a:latin typeface="Arial"/>
                <a:ea typeface="Arial"/>
                <a:cs typeface="Arial"/>
                <a:sym typeface="Arial"/>
              </a:rPr>
              <a:t>4.</a:t>
            </a:r>
            <a:r>
              <a:rPr lang="en" sz="700">
                <a:latin typeface="Arial"/>
                <a:ea typeface="Arial"/>
                <a:cs typeface="Arial"/>
                <a:sym typeface="Arial"/>
              </a:rPr>
              <a:t>        </a:t>
            </a:r>
            <a:r>
              <a:rPr lang="en" sz="1100">
                <a:latin typeface="Arial"/>
                <a:ea typeface="Arial"/>
                <a:cs typeface="Arial"/>
                <a:sym typeface="Arial"/>
              </a:rPr>
              <a:t>Yancey, K. B., (2009).  Reflection and electronic portfolios: Inventing the self and re-inventing the university.  In D. Cambridge, B. Cambridge, &amp; Yancey, K. B. </a:t>
            </a:r>
            <a:r>
              <a:rPr lang="en" sz="1100" i="1">
                <a:latin typeface="Arial"/>
                <a:ea typeface="Arial"/>
                <a:cs typeface="Arial"/>
                <a:sym typeface="Arial"/>
              </a:rPr>
              <a:t>Electronic Portfolios 2.0</a:t>
            </a:r>
            <a:r>
              <a:rPr lang="en" sz="1100">
                <a:latin typeface="Arial"/>
                <a:ea typeface="Arial"/>
                <a:cs typeface="Arial"/>
                <a:sym typeface="Arial"/>
              </a:rPr>
              <a:t>.  Sterling, VA: Stylus. </a:t>
            </a:r>
          </a:p>
          <a:p>
            <a:pPr lvl="0" rtl="0">
              <a:spcBef>
                <a:spcPts val="0"/>
              </a:spcBef>
              <a:spcAft>
                <a:spcPts val="0"/>
              </a:spcAft>
              <a:buClr>
                <a:schemeClr val="dk1"/>
              </a:buClr>
              <a:buSzPct val="100000"/>
              <a:buFont typeface="Arial"/>
              <a:buNone/>
            </a:pPr>
            <a:r>
              <a:rPr lang="en" sz="1100" i="1">
                <a:latin typeface="Arial"/>
                <a:ea typeface="Arial"/>
                <a:cs typeface="Arial"/>
                <a:sym typeface="Arial"/>
              </a:rPr>
              <a:t> </a:t>
            </a:r>
          </a:p>
          <a:p>
            <a:pPr lvl="0">
              <a:spcBef>
                <a:spcPts val="0"/>
              </a:spcBef>
              <a:buClr>
                <a:schemeClr val="dk1"/>
              </a:buClr>
              <a:buSzPct val="100000"/>
              <a:buFont typeface="Arial"/>
              <a:buNone/>
            </a:pPr>
            <a:r>
              <a:rPr lang="en" sz="1100" u="sng">
                <a:latin typeface="Arial"/>
                <a:ea typeface="Arial"/>
                <a:cs typeface="Arial"/>
                <a:sym typeface="Arial"/>
              </a:rPr>
              <a:t>Examples of ePortfolios</a:t>
            </a:r>
          </a:p>
          <a:p>
            <a:pPr lvl="0">
              <a:spcBef>
                <a:spcPts val="0"/>
              </a:spcBef>
              <a:buClr>
                <a:schemeClr val="dk1"/>
              </a:buClr>
              <a:buSzPct val="100000"/>
              <a:buFont typeface="Arial"/>
              <a:buNone/>
            </a:pPr>
            <a:r>
              <a:rPr lang="en" sz="1100" u="sng">
                <a:solidFill>
                  <a:schemeClr val="hlink"/>
                </a:solidFill>
                <a:latin typeface="Arial"/>
                <a:ea typeface="Arial"/>
                <a:cs typeface="Arial"/>
                <a:sym typeface="Arial"/>
                <a:hlinkClick r:id="rId3"/>
              </a:rPr>
              <a:t>http://www.digication.com</a:t>
            </a:r>
            <a:r>
              <a:rPr lang="en" sz="1100">
                <a:latin typeface="Arial"/>
                <a:ea typeface="Arial"/>
                <a:cs typeface="Arial"/>
                <a:sym typeface="Arial"/>
              </a:rPr>
              <a:t> (Several good examples near the bottom of the landing page for this ePortfolio tool provider.)</a:t>
            </a:r>
          </a:p>
          <a:p>
            <a:pPr lvl="0">
              <a:spcBef>
                <a:spcPts val="0"/>
              </a:spcBef>
              <a:buClr>
                <a:schemeClr val="dk1"/>
              </a:buClr>
              <a:buSzPct val="100000"/>
              <a:buFont typeface="Arial"/>
              <a:buNone/>
            </a:pPr>
            <a:r>
              <a:rPr lang="en" sz="1100" u="sng">
                <a:latin typeface="Arial"/>
                <a:ea typeface="Arial"/>
                <a:cs typeface="Arial"/>
                <a:sym typeface="Arial"/>
              </a:rPr>
              <a:t>Examples of Work Assessing ePortfolio</a:t>
            </a:r>
          </a:p>
          <a:p>
            <a:pPr lvl="0">
              <a:spcBef>
                <a:spcPts val="0"/>
              </a:spcBef>
              <a:buClr>
                <a:schemeClr val="dk1"/>
              </a:buClr>
              <a:buSzPct val="100000"/>
              <a:buFont typeface="Arial"/>
              <a:buNone/>
            </a:pPr>
            <a:r>
              <a:rPr lang="en" sz="1100" u="sng">
                <a:solidFill>
                  <a:schemeClr val="hlink"/>
                </a:solidFill>
                <a:latin typeface="Arial"/>
                <a:ea typeface="Arial"/>
                <a:cs typeface="Arial"/>
                <a:sym typeface="Arial"/>
                <a:hlinkClick r:id="rId4"/>
              </a:rPr>
              <a:t>http://ncepr.org/cohort5.html</a:t>
            </a:r>
            <a:r>
              <a:rPr lang="en" sz="1100">
                <a:latin typeface="Arial"/>
                <a:ea typeface="Arial"/>
                <a:cs typeface="Arial"/>
                <a:sym typeface="Arial"/>
              </a:rPr>
              <a:t> (Several good examples of assessment of eportfolio projects, including some details of how the projects were developed and rolled out.)</a:t>
            </a:r>
          </a:p>
          <a:p>
            <a:pPr lvl="0">
              <a:spcBef>
                <a:spcPts val="0"/>
              </a:spcBef>
              <a:buNone/>
            </a:pPr>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311700" y="315925"/>
            <a:ext cx="8520600" cy="831300"/>
          </a:xfrm>
          <a:prstGeom prst="rect">
            <a:avLst/>
          </a:prstGeom>
        </p:spPr>
        <p:txBody>
          <a:bodyPr lIns="91425" tIns="91425" rIns="91425" bIns="91425" anchor="b" anchorCtr="0">
            <a:noAutofit/>
          </a:bodyPr>
          <a:lstStyle/>
          <a:p>
            <a:pPr lvl="0">
              <a:spcBef>
                <a:spcPts val="0"/>
              </a:spcBef>
              <a:buNone/>
            </a:pPr>
            <a:r>
              <a:rPr lang="en"/>
              <a:t>ePortfolios</a:t>
            </a:r>
          </a:p>
        </p:txBody>
      </p:sp>
      <p:sp>
        <p:nvSpPr>
          <p:cNvPr id="138" name="Shape 138"/>
          <p:cNvSpPr txBox="1">
            <a:spLocks noGrp="1"/>
          </p:cNvSpPr>
          <p:nvPr>
            <p:ph type="body" idx="1"/>
          </p:nvPr>
        </p:nvSpPr>
        <p:spPr>
          <a:xfrm>
            <a:off x="311700" y="1225225"/>
            <a:ext cx="8520600" cy="3354000"/>
          </a:xfrm>
          <a:prstGeom prst="rect">
            <a:avLst/>
          </a:prstGeom>
        </p:spPr>
        <p:txBody>
          <a:bodyPr lIns="91425" tIns="91425" rIns="91425" bIns="91425" anchor="t" anchorCtr="0">
            <a:noAutofit/>
          </a:bodyPr>
          <a:lstStyle/>
          <a:p>
            <a:pPr lvl="0">
              <a:spcBef>
                <a:spcPts val="0"/>
              </a:spcBef>
              <a:buNone/>
            </a:pPr>
            <a:r>
              <a:rPr lang="en"/>
              <a:t>An </a:t>
            </a:r>
            <a:r>
              <a:rPr lang="en" u="sng"/>
              <a:t>ePortfolio</a:t>
            </a:r>
            <a:r>
              <a:rPr lang="en"/>
              <a:t> is a collection of digital artifacts or archive on the web that:</a:t>
            </a:r>
          </a:p>
          <a:p>
            <a:pPr marL="914400" lvl="0" indent="-228600" rtl="0">
              <a:spcBef>
                <a:spcPts val="0"/>
              </a:spcBef>
              <a:buAutoNum type="arabicParenR"/>
            </a:pPr>
            <a:r>
              <a:rPr lang="en"/>
              <a:t>Can	serve as an archive</a:t>
            </a:r>
          </a:p>
          <a:p>
            <a:pPr marL="914400" lvl="0" indent="-228600" rtl="0">
              <a:spcBef>
                <a:spcPts val="0"/>
              </a:spcBef>
              <a:buAutoNum type="arabicParenR"/>
            </a:pPr>
            <a:r>
              <a:rPr lang="en"/>
              <a:t>Can serve as showcase or final product</a:t>
            </a:r>
          </a:p>
          <a:p>
            <a:pPr marL="914400" lvl="0" indent="-228600" rtl="0">
              <a:spcBef>
                <a:spcPts val="0"/>
              </a:spcBef>
              <a:buAutoNum type="arabicParenR"/>
            </a:pPr>
            <a:r>
              <a:rPr lang="en"/>
              <a:t>Can be an assignment in one courses</a:t>
            </a:r>
          </a:p>
          <a:p>
            <a:pPr marL="914400" lvl="0" indent="-228600" rtl="0">
              <a:spcBef>
                <a:spcPts val="0"/>
              </a:spcBef>
              <a:buAutoNum type="arabicParenR"/>
            </a:pPr>
            <a:r>
              <a:rPr lang="en"/>
              <a:t>Can be worked on over several courses or quarters/years </a:t>
            </a:r>
          </a:p>
          <a:p>
            <a:pPr marL="914400" lvl="0" indent="-228600" rtl="0">
              <a:spcBef>
                <a:spcPts val="0"/>
              </a:spcBef>
              <a:buAutoNum type="arabicParenR"/>
            </a:pPr>
            <a:r>
              <a:rPr lang="en"/>
              <a:t>Can prompt students to be reflective and integrative</a:t>
            </a:r>
          </a:p>
          <a:p>
            <a:pPr marL="914400" lvl="0" indent="-228600">
              <a:spcBef>
                <a:spcPts val="0"/>
              </a:spcBef>
              <a:buAutoNum type="arabicParenR"/>
            </a:pPr>
            <a:r>
              <a:rPr lang="en"/>
              <a:t>Can serve as an effective site to assess student learning</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311700" y="315925"/>
            <a:ext cx="8520600" cy="831300"/>
          </a:xfrm>
          <a:prstGeom prst="rect">
            <a:avLst/>
          </a:prstGeom>
        </p:spPr>
        <p:txBody>
          <a:bodyPr lIns="91425" tIns="91425" rIns="91425" bIns="91425" anchor="b" anchorCtr="0">
            <a:noAutofit/>
          </a:bodyPr>
          <a:lstStyle/>
          <a:p>
            <a:pPr lvl="0">
              <a:spcBef>
                <a:spcPts val="0"/>
              </a:spcBef>
              <a:buNone/>
            </a:pPr>
            <a:r>
              <a:rPr lang="en"/>
              <a:t>Examples of ePortfolios</a:t>
            </a:r>
          </a:p>
        </p:txBody>
      </p:sp>
      <p:sp>
        <p:nvSpPr>
          <p:cNvPr id="144" name="Shape 144"/>
          <p:cNvSpPr txBox="1">
            <a:spLocks noGrp="1"/>
          </p:cNvSpPr>
          <p:nvPr>
            <p:ph type="body" idx="1"/>
          </p:nvPr>
        </p:nvSpPr>
        <p:spPr>
          <a:xfrm>
            <a:off x="311700" y="1225225"/>
            <a:ext cx="8520600" cy="3354000"/>
          </a:xfrm>
          <a:prstGeom prst="rect">
            <a:avLst/>
          </a:prstGeom>
        </p:spPr>
        <p:txBody>
          <a:bodyPr lIns="91425" tIns="91425" rIns="91425" bIns="91425" anchor="t" anchorCtr="0">
            <a:noAutofit/>
          </a:bodyPr>
          <a:lstStyle/>
          <a:p>
            <a:pPr lvl="0">
              <a:spcBef>
                <a:spcPts val="0"/>
              </a:spcBef>
              <a:buClr>
                <a:schemeClr val="dk1"/>
              </a:buClr>
              <a:buSzPct val="61111"/>
              <a:buFont typeface="Arial"/>
              <a:buNone/>
            </a:pPr>
            <a:r>
              <a:rPr lang="en"/>
              <a:t>Art: </a:t>
            </a:r>
            <a:r>
              <a:rPr lang="en" u="sng">
                <a:solidFill>
                  <a:schemeClr val="accent5"/>
                </a:solidFill>
                <a:hlinkClick r:id="rId3"/>
              </a:rPr>
              <a:t>https://dakotasumpter.com/</a:t>
            </a:r>
            <a:r>
              <a:rPr lang="en"/>
              <a:t> </a:t>
            </a:r>
          </a:p>
          <a:p>
            <a:pPr lvl="0">
              <a:spcBef>
                <a:spcPts val="0"/>
              </a:spcBef>
              <a:buNone/>
            </a:pPr>
            <a:r>
              <a:rPr lang="en"/>
              <a:t>Writing: </a:t>
            </a:r>
            <a:r>
              <a:rPr lang="en" u="sng">
                <a:solidFill>
                  <a:schemeClr val="hlink"/>
                </a:solidFill>
                <a:hlinkClick r:id="rId4"/>
              </a:rPr>
              <a:t>https://bu.digication.com/connielu/Home</a:t>
            </a:r>
            <a:r>
              <a:rPr lang="en"/>
              <a:t> </a:t>
            </a:r>
          </a:p>
          <a:p>
            <a:pPr lvl="0">
              <a:spcBef>
                <a:spcPts val="0"/>
              </a:spcBef>
              <a:buNone/>
            </a:pPr>
            <a:r>
              <a:rPr lang="en"/>
              <a:t>Science: </a:t>
            </a:r>
            <a:r>
              <a:rPr lang="en" u="sng">
                <a:solidFill>
                  <a:schemeClr val="hlink"/>
                </a:solidFill>
                <a:hlinkClick r:id="rId5"/>
              </a:rPr>
              <a:t>https://stonybrook.digication.com/biodesign_group_5/need</a:t>
            </a:r>
            <a:r>
              <a:rPr lang="en"/>
              <a:t> </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ctrTitle"/>
          </p:nvPr>
        </p:nvSpPr>
        <p:spPr>
          <a:xfrm>
            <a:off x="3044700" y="1444255"/>
            <a:ext cx="3054600" cy="1537199"/>
          </a:xfrm>
          <a:prstGeom prst="rect">
            <a:avLst/>
          </a:prstGeom>
          <a:noFill/>
          <a:ln>
            <a:noFill/>
          </a:ln>
        </p:spPr>
        <p:txBody>
          <a:bodyPr lIns="68575" tIns="34275" rIns="68575" bIns="34275" anchor="b" anchorCtr="0">
            <a:noAutofit/>
          </a:bodyPr>
          <a:lstStyle/>
          <a:p>
            <a:pPr marL="0" marR="0" lvl="0" indent="0" algn="ctr" rtl="0">
              <a:lnSpc>
                <a:spcPct val="90000"/>
              </a:lnSpc>
              <a:spcBef>
                <a:spcPts val="0"/>
              </a:spcBef>
              <a:buClr>
                <a:schemeClr val="dk1"/>
              </a:buClr>
              <a:buSzPct val="25000"/>
              <a:buFont typeface="Calibri"/>
              <a:buNone/>
            </a:pPr>
            <a:r>
              <a:rPr lang="en" sz="4500" b="0" i="0" u="none" strike="noStrike" cap="none">
                <a:solidFill>
                  <a:schemeClr val="dk1"/>
                </a:solidFill>
                <a:latin typeface="Calibri"/>
                <a:ea typeface="Calibri"/>
                <a:cs typeface="Calibri"/>
                <a:sym typeface="Calibri"/>
              </a:rPr>
              <a:t>The </a:t>
            </a:r>
            <a:r>
              <a:rPr lang="en" sz="4500">
                <a:latin typeface="Calibri"/>
                <a:ea typeface="Calibri"/>
                <a:cs typeface="Calibri"/>
                <a:sym typeface="Calibri"/>
              </a:rPr>
              <a:t>eP</a:t>
            </a:r>
            <a:r>
              <a:rPr lang="en" sz="4500" b="0" i="0" u="none" strike="noStrike" cap="none">
                <a:solidFill>
                  <a:schemeClr val="dk1"/>
                </a:solidFill>
                <a:latin typeface="Calibri"/>
                <a:ea typeface="Calibri"/>
                <a:cs typeface="Calibri"/>
                <a:sym typeface="Calibri"/>
              </a:rPr>
              <a:t>ortfolio Journey</a:t>
            </a:r>
          </a:p>
        </p:txBody>
      </p:sp>
      <p:sp>
        <p:nvSpPr>
          <p:cNvPr id="150" name="Shape 150"/>
          <p:cNvSpPr txBox="1">
            <a:spLocks noGrp="1"/>
          </p:cNvSpPr>
          <p:nvPr>
            <p:ph type="subTitle" idx="1"/>
          </p:nvPr>
        </p:nvSpPr>
        <p:spPr>
          <a:xfrm>
            <a:off x="3044700" y="3116580"/>
            <a:ext cx="3054600" cy="701400"/>
          </a:xfrm>
          <a:prstGeom prst="rect">
            <a:avLst/>
          </a:prstGeom>
          <a:noFill/>
          <a:ln>
            <a:noFill/>
          </a:ln>
        </p:spPr>
        <p:txBody>
          <a:bodyPr lIns="68575" tIns="34275" rIns="68575" bIns="34275" anchor="t" anchorCtr="0">
            <a:noAutofit/>
          </a:bodyPr>
          <a:lstStyle/>
          <a:p>
            <a:pPr marL="0" marR="0" lvl="0" indent="0" algn="ctr" rtl="0">
              <a:lnSpc>
                <a:spcPct val="90000"/>
              </a:lnSpc>
              <a:spcBef>
                <a:spcPts val="0"/>
              </a:spcBef>
              <a:spcAft>
                <a:spcPts val="0"/>
              </a:spcAft>
              <a:buClr>
                <a:schemeClr val="dk1"/>
              </a:buClr>
              <a:buSzPct val="25000"/>
              <a:buFont typeface="Arial"/>
              <a:buNone/>
            </a:pPr>
            <a:r>
              <a:rPr lang="en" sz="1800" b="0" i="0" u="none" strike="noStrike" cap="none">
                <a:solidFill>
                  <a:schemeClr val="dk1"/>
                </a:solidFill>
                <a:latin typeface="Calibri"/>
                <a:ea typeface="Calibri"/>
                <a:cs typeface="Calibri"/>
                <a:sym typeface="Calibri"/>
              </a:rPr>
              <a:t>Lourdes Maldonado, M.S. Educational Counseling</a:t>
            </a:r>
          </a:p>
          <a:p>
            <a:pPr marL="0" marR="0" lvl="0" indent="0" algn="ctr" rtl="0">
              <a:lnSpc>
                <a:spcPct val="90000"/>
              </a:lnSpc>
              <a:spcBef>
                <a:spcPts val="800"/>
              </a:spcBef>
              <a:buClr>
                <a:schemeClr val="dk1"/>
              </a:buClr>
              <a:buSzPct val="25000"/>
              <a:buFont typeface="Arial"/>
              <a:buNone/>
            </a:pPr>
            <a:r>
              <a:rPr lang="en" sz="1800" b="0" i="0" u="none" strike="noStrike" cap="none">
                <a:solidFill>
                  <a:schemeClr val="dk1"/>
                </a:solidFill>
                <a:latin typeface="Calibri"/>
                <a:ea typeface="Calibri"/>
                <a:cs typeface="Calibri"/>
                <a:sym typeface="Calibri"/>
              </a:rPr>
              <a:t>University Honors</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311700" y="315925"/>
            <a:ext cx="8520600" cy="831300"/>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en" sz="3300" b="0" i="0" u="none" strike="noStrike" cap="none">
                <a:solidFill>
                  <a:schemeClr val="dk1"/>
                </a:solidFill>
                <a:latin typeface="Calibri"/>
                <a:ea typeface="Calibri"/>
                <a:cs typeface="Calibri"/>
                <a:sym typeface="Calibri"/>
              </a:rPr>
              <a:t>“We’re out to find the wizard…”</a:t>
            </a:r>
          </a:p>
        </p:txBody>
      </p:sp>
      <p:sp>
        <p:nvSpPr>
          <p:cNvPr id="157" name="Shape 157"/>
          <p:cNvSpPr txBox="1">
            <a:spLocks noGrp="1"/>
          </p:cNvSpPr>
          <p:nvPr>
            <p:ph type="body" idx="1"/>
          </p:nvPr>
        </p:nvSpPr>
        <p:spPr>
          <a:xfrm>
            <a:off x="311700" y="1225225"/>
            <a:ext cx="8520600" cy="3354000"/>
          </a:xfrm>
          <a:prstGeom prst="rect">
            <a:avLst/>
          </a:prstGeom>
          <a:noFill/>
          <a:ln>
            <a:noFill/>
          </a:ln>
        </p:spPr>
        <p:txBody>
          <a:bodyPr lIns="68575" tIns="34275" rIns="68575" bIns="34275" anchor="t" anchorCtr="0">
            <a:noAutofit/>
          </a:bodyPr>
          <a:lstStyle/>
          <a:p>
            <a:pPr marL="177800" marR="0" lvl="0" indent="-171450" algn="l" rtl="0">
              <a:lnSpc>
                <a:spcPct val="90000"/>
              </a:lnSpc>
              <a:spcBef>
                <a:spcPts val="0"/>
              </a:spcBef>
              <a:spcAft>
                <a:spcPts val="0"/>
              </a:spcAft>
              <a:buClr>
                <a:schemeClr val="dk1"/>
              </a:buClr>
              <a:buSzPct val="100000"/>
              <a:buFont typeface="Arial"/>
              <a:buChar char="•"/>
            </a:pPr>
            <a:r>
              <a:rPr lang="en" sz="2100" b="0" i="0" u="none" strike="noStrike" cap="none">
                <a:solidFill>
                  <a:schemeClr val="dk1"/>
                </a:solidFill>
                <a:latin typeface="Calibri"/>
                <a:ea typeface="Calibri"/>
                <a:cs typeface="Calibri"/>
                <a:sym typeface="Calibri"/>
              </a:rPr>
              <a:t>Honors counselors observed students having extreme difficulty with personal statements (graduate school, internships, and scholarships).  Honors counselors believed if students had some kind of portfolio, it could aid students when reflecting on their undergraduate experience. </a:t>
            </a:r>
          </a:p>
          <a:p>
            <a:pPr marL="177800" marR="0" lvl="0" indent="-171450" algn="l" rtl="0">
              <a:lnSpc>
                <a:spcPct val="90000"/>
              </a:lnSpc>
              <a:spcBef>
                <a:spcPts val="800"/>
              </a:spcBef>
              <a:spcAft>
                <a:spcPts val="0"/>
              </a:spcAft>
              <a:buClr>
                <a:schemeClr val="dk1"/>
              </a:buClr>
              <a:buSzPct val="100000"/>
              <a:buFont typeface="Arial"/>
              <a:buChar char="•"/>
            </a:pPr>
            <a:r>
              <a:rPr lang="en" sz="2100" b="0" i="0" u="none" strike="noStrike" cap="none">
                <a:solidFill>
                  <a:schemeClr val="dk1"/>
                </a:solidFill>
                <a:latin typeface="Calibri"/>
                <a:ea typeface="Calibri"/>
                <a:cs typeface="Calibri"/>
                <a:sym typeface="Calibri"/>
              </a:rPr>
              <a:t>An Honors portfolio could also allow students to showcase their work and achievements and assist them in marketing their skills and abilities to future employers.</a:t>
            </a:r>
          </a:p>
          <a:p>
            <a:pPr marL="177800" marR="0" lvl="0" indent="-171450" algn="l" rtl="0">
              <a:lnSpc>
                <a:spcPct val="90000"/>
              </a:lnSpc>
              <a:spcBef>
                <a:spcPts val="800"/>
              </a:spcBef>
              <a:buClr>
                <a:schemeClr val="dk1"/>
              </a:buClr>
              <a:buSzPct val="100000"/>
              <a:buFont typeface="Arial"/>
              <a:buChar char="•"/>
            </a:pPr>
            <a:r>
              <a:rPr lang="en" sz="2100" b="0" i="0" u="none" strike="noStrike" cap="none">
                <a:solidFill>
                  <a:schemeClr val="dk1"/>
                </a:solidFill>
                <a:latin typeface="Calibri"/>
                <a:ea typeface="Calibri"/>
                <a:cs typeface="Calibri"/>
                <a:sym typeface="Calibri"/>
              </a:rPr>
              <a:t>An Honors portfolio could also help to</a:t>
            </a:r>
            <a:r>
              <a:rPr lang="en" sz="2100">
                <a:latin typeface="Calibri"/>
                <a:ea typeface="Calibri"/>
                <a:cs typeface="Calibri"/>
                <a:sym typeface="Calibri"/>
              </a:rPr>
              <a:t> further brand </a:t>
            </a:r>
            <a:r>
              <a:rPr lang="en" sz="2100" b="0" i="0" u="none" strike="noStrike" cap="none">
                <a:solidFill>
                  <a:schemeClr val="dk1"/>
                </a:solidFill>
                <a:latin typeface="Calibri"/>
                <a:ea typeface="Calibri"/>
                <a:cs typeface="Calibri"/>
                <a:sym typeface="Calibri"/>
              </a:rPr>
              <a:t>the University Honors program and aid in recruiting high achieving students.</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311700" y="315925"/>
            <a:ext cx="8520600" cy="831300"/>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en" sz="3300" b="0" i="0" u="none" strike="noStrike" cap="none">
                <a:solidFill>
                  <a:schemeClr val="dk1"/>
                </a:solidFill>
                <a:latin typeface="Calibri"/>
                <a:ea typeface="Calibri"/>
                <a:cs typeface="Calibri"/>
                <a:sym typeface="Calibri"/>
              </a:rPr>
              <a:t>Honors </a:t>
            </a:r>
            <a:r>
              <a:rPr lang="en" sz="3300">
                <a:latin typeface="Calibri"/>
                <a:ea typeface="Calibri"/>
                <a:cs typeface="Calibri"/>
                <a:sym typeface="Calibri"/>
              </a:rPr>
              <a:t>eP</a:t>
            </a:r>
            <a:r>
              <a:rPr lang="en" sz="3300" b="0" i="0" u="none" strike="noStrike" cap="none">
                <a:solidFill>
                  <a:schemeClr val="dk1"/>
                </a:solidFill>
                <a:latin typeface="Calibri"/>
                <a:ea typeface="Calibri"/>
                <a:cs typeface="Calibri"/>
                <a:sym typeface="Calibri"/>
              </a:rPr>
              <a:t>ortfolio Desires/Wants</a:t>
            </a:r>
          </a:p>
        </p:txBody>
      </p:sp>
      <p:sp>
        <p:nvSpPr>
          <p:cNvPr id="164" name="Shape 164"/>
          <p:cNvSpPr txBox="1">
            <a:spLocks noGrp="1"/>
          </p:cNvSpPr>
          <p:nvPr>
            <p:ph type="body" idx="1"/>
          </p:nvPr>
        </p:nvSpPr>
        <p:spPr>
          <a:xfrm>
            <a:off x="311700" y="1225225"/>
            <a:ext cx="8520600" cy="3354000"/>
          </a:xfrm>
          <a:prstGeom prst="rect">
            <a:avLst/>
          </a:prstGeom>
          <a:noFill/>
          <a:ln>
            <a:noFill/>
          </a:ln>
        </p:spPr>
        <p:txBody>
          <a:bodyPr lIns="68575" tIns="34275" rIns="68575" bIns="34275" anchor="t" anchorCtr="0">
            <a:noAutofit/>
          </a:bodyPr>
          <a:lstStyle/>
          <a:p>
            <a:pPr marL="177800" marR="0" lvl="0" indent="-171450" algn="l" rtl="0">
              <a:lnSpc>
                <a:spcPct val="90000"/>
              </a:lnSpc>
              <a:spcBef>
                <a:spcPts val="0"/>
              </a:spcBef>
              <a:spcAft>
                <a:spcPts val="0"/>
              </a:spcAft>
              <a:buClr>
                <a:schemeClr val="dk1"/>
              </a:buClr>
              <a:buSzPct val="100000"/>
              <a:buFont typeface="Arial"/>
              <a:buChar char="•"/>
            </a:pPr>
            <a:r>
              <a:rPr lang="en" sz="2100" b="0" i="0" u="none" strike="noStrike" cap="none">
                <a:solidFill>
                  <a:schemeClr val="dk1"/>
                </a:solidFill>
                <a:latin typeface="Calibri"/>
                <a:ea typeface="Calibri"/>
                <a:cs typeface="Calibri"/>
                <a:sym typeface="Calibri"/>
              </a:rPr>
              <a:t>We wanted the </a:t>
            </a:r>
            <a:r>
              <a:rPr lang="en" sz="2100">
                <a:latin typeface="Calibri"/>
                <a:ea typeface="Calibri"/>
                <a:cs typeface="Calibri"/>
                <a:sym typeface="Calibri"/>
              </a:rPr>
              <a:t>eP</a:t>
            </a:r>
            <a:r>
              <a:rPr lang="en" sz="2100" b="0" i="0" u="none" strike="noStrike" cap="none">
                <a:solidFill>
                  <a:schemeClr val="dk1"/>
                </a:solidFill>
                <a:latin typeface="Calibri"/>
                <a:ea typeface="Calibri"/>
                <a:cs typeface="Calibri"/>
                <a:sym typeface="Calibri"/>
              </a:rPr>
              <a:t>ortfolio to be a repository of milestones and accomplishments which would aid students in their reflection of their undergraduate experience, specifically Honors. We wanted the </a:t>
            </a:r>
            <a:r>
              <a:rPr lang="en" sz="2100">
                <a:latin typeface="Calibri"/>
                <a:ea typeface="Calibri"/>
                <a:cs typeface="Calibri"/>
                <a:sym typeface="Calibri"/>
              </a:rPr>
              <a:t>eP</a:t>
            </a:r>
            <a:r>
              <a:rPr lang="en" sz="2100" b="0" i="0" u="none" strike="noStrike" cap="none">
                <a:solidFill>
                  <a:schemeClr val="dk1"/>
                </a:solidFill>
                <a:latin typeface="Calibri"/>
                <a:ea typeface="Calibri"/>
                <a:cs typeface="Calibri"/>
                <a:sym typeface="Calibri"/>
              </a:rPr>
              <a:t>ortfolio to include:</a:t>
            </a:r>
          </a:p>
          <a:p>
            <a:pPr marL="520700" marR="0" lvl="1" indent="-177800" algn="l" rtl="0">
              <a:lnSpc>
                <a:spcPct val="90000"/>
              </a:lnSpc>
              <a:spcBef>
                <a:spcPts val="40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Publications and research</a:t>
            </a:r>
          </a:p>
          <a:p>
            <a:pPr marL="520700" marR="0" lvl="1" indent="-177800" algn="l" rtl="0">
              <a:lnSpc>
                <a:spcPct val="90000"/>
              </a:lnSpc>
              <a:spcBef>
                <a:spcPts val="40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Co- or extra</a:t>
            </a:r>
            <a:r>
              <a:rPr lang="en" sz="1800">
                <a:latin typeface="Calibri"/>
                <a:ea typeface="Calibri"/>
                <a:cs typeface="Calibri"/>
                <a:sym typeface="Calibri"/>
              </a:rPr>
              <a:t>-</a:t>
            </a:r>
            <a:r>
              <a:rPr lang="en" sz="1800" b="0" i="0" u="none" strike="noStrike" cap="none">
                <a:solidFill>
                  <a:schemeClr val="dk1"/>
                </a:solidFill>
                <a:latin typeface="Calibri"/>
                <a:ea typeface="Calibri"/>
                <a:cs typeface="Calibri"/>
                <a:sym typeface="Calibri"/>
              </a:rPr>
              <a:t>curricular activities</a:t>
            </a:r>
          </a:p>
          <a:p>
            <a:pPr marL="520700" marR="0" lvl="1" indent="-177800" algn="l" rtl="0">
              <a:lnSpc>
                <a:spcPct val="90000"/>
              </a:lnSpc>
              <a:spcBef>
                <a:spcPts val="40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Leadership activities</a:t>
            </a:r>
          </a:p>
          <a:p>
            <a:pPr marL="520700" marR="0" lvl="1" indent="-177800" algn="l" rtl="0">
              <a:lnSpc>
                <a:spcPct val="90000"/>
              </a:lnSpc>
              <a:spcBef>
                <a:spcPts val="40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Study </a:t>
            </a:r>
            <a:r>
              <a:rPr lang="en" sz="1800">
                <a:latin typeface="Calibri"/>
                <a:ea typeface="Calibri"/>
                <a:cs typeface="Calibri"/>
                <a:sym typeface="Calibri"/>
              </a:rPr>
              <a:t>a</a:t>
            </a:r>
            <a:r>
              <a:rPr lang="en" sz="1800" b="0" i="0" u="none" strike="noStrike" cap="none">
                <a:solidFill>
                  <a:schemeClr val="dk1"/>
                </a:solidFill>
                <a:latin typeface="Calibri"/>
                <a:ea typeface="Calibri"/>
                <a:cs typeface="Calibri"/>
                <a:sym typeface="Calibri"/>
              </a:rPr>
              <a:t>broad experiences</a:t>
            </a:r>
          </a:p>
          <a:p>
            <a:pPr marL="520700" marR="0" lvl="1" indent="-177800" algn="l" rtl="0">
              <a:lnSpc>
                <a:spcPct val="90000"/>
              </a:lnSpc>
              <a:spcBef>
                <a:spcPts val="40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Career documents, for ex: resume</a:t>
            </a:r>
          </a:p>
          <a:p>
            <a:pPr marL="520700" marR="0" lvl="1" indent="-177800" algn="l" rtl="0">
              <a:lnSpc>
                <a:spcPct val="90000"/>
              </a:lnSpc>
              <a:spcBef>
                <a:spcPts val="400"/>
              </a:spcBef>
              <a:buClr>
                <a:schemeClr val="dk1"/>
              </a:buClr>
              <a:buSzPct val="1000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311700" y="315925"/>
            <a:ext cx="8520600" cy="831300"/>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en" sz="3300" b="0" i="0" u="none" strike="noStrike" cap="none">
                <a:solidFill>
                  <a:schemeClr val="dk1"/>
                </a:solidFill>
                <a:latin typeface="Calibri"/>
                <a:ea typeface="Calibri"/>
                <a:cs typeface="Calibri"/>
                <a:sym typeface="Calibri"/>
              </a:rPr>
              <a:t>We also wanted the portfolio to be…</a:t>
            </a:r>
          </a:p>
        </p:txBody>
      </p:sp>
      <p:sp>
        <p:nvSpPr>
          <p:cNvPr id="171" name="Shape 171"/>
          <p:cNvSpPr txBox="1">
            <a:spLocks noGrp="1"/>
          </p:cNvSpPr>
          <p:nvPr>
            <p:ph type="body" idx="1"/>
          </p:nvPr>
        </p:nvSpPr>
        <p:spPr>
          <a:xfrm>
            <a:off x="311700" y="1225225"/>
            <a:ext cx="8520600" cy="3354000"/>
          </a:xfrm>
          <a:prstGeom prst="rect">
            <a:avLst/>
          </a:prstGeom>
          <a:noFill/>
          <a:ln>
            <a:noFill/>
          </a:ln>
        </p:spPr>
        <p:txBody>
          <a:bodyPr lIns="68575" tIns="34275" rIns="68575" bIns="34275" anchor="t" anchorCtr="0">
            <a:noAutofit/>
          </a:bodyPr>
          <a:lstStyle/>
          <a:p>
            <a:pPr marL="520700" marR="0" lvl="1" indent="-177800" algn="l" rtl="0">
              <a:lnSpc>
                <a:spcPct val="90000"/>
              </a:lnSpc>
              <a:spcBef>
                <a:spcPts val="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Portable </a:t>
            </a:r>
          </a:p>
          <a:p>
            <a:pPr marL="520700" marR="0" lvl="1" indent="-177800" algn="l" rtl="0">
              <a:lnSpc>
                <a:spcPct val="90000"/>
              </a:lnSpc>
              <a:spcBef>
                <a:spcPts val="40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Simple to use </a:t>
            </a:r>
          </a:p>
          <a:p>
            <a:pPr marL="520700" marR="0" lvl="1" indent="-177800" algn="l" rtl="0">
              <a:lnSpc>
                <a:spcPct val="90000"/>
              </a:lnSpc>
              <a:spcBef>
                <a:spcPts val="40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Accessible to both students and Honors staff</a:t>
            </a:r>
          </a:p>
          <a:p>
            <a:pPr marL="520700" marR="0" lvl="1" indent="-177800" algn="l" rtl="0">
              <a:lnSpc>
                <a:spcPct val="90000"/>
              </a:lnSpc>
              <a:spcBef>
                <a:spcPts val="40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Currently used or approved by other national Honors programs/colleges</a:t>
            </a:r>
            <a:r>
              <a:rPr lang="en" sz="1800">
                <a:latin typeface="Calibri"/>
                <a:ea typeface="Calibri"/>
                <a:cs typeface="Calibri"/>
                <a:sym typeface="Calibri"/>
              </a:rPr>
              <a:t> or, ideally, another </a:t>
            </a:r>
            <a:r>
              <a:rPr lang="en" sz="1800" b="0" i="0" u="none" strike="noStrike" cap="none">
                <a:solidFill>
                  <a:schemeClr val="dk1"/>
                </a:solidFill>
                <a:latin typeface="Calibri"/>
                <a:ea typeface="Calibri"/>
                <a:cs typeface="Calibri"/>
                <a:sym typeface="Calibri"/>
              </a:rPr>
              <a:t>UC </a:t>
            </a:r>
            <a:r>
              <a:rPr lang="en" sz="1800">
                <a:latin typeface="Calibri"/>
                <a:ea typeface="Calibri"/>
                <a:cs typeface="Calibri"/>
                <a:sym typeface="Calibri"/>
              </a:rPr>
              <a:t>program</a:t>
            </a:r>
            <a:r>
              <a:rPr lang="en" sz="1800" b="0" i="0" u="none" strike="noStrike" cap="none">
                <a:solidFill>
                  <a:schemeClr val="dk1"/>
                </a:solidFill>
                <a:latin typeface="Calibri"/>
                <a:ea typeface="Calibri"/>
                <a:cs typeface="Calibri"/>
                <a:sym typeface="Calibri"/>
              </a:rPr>
              <a:t> </a:t>
            </a:r>
          </a:p>
          <a:p>
            <a:pPr marL="520700" marR="0" lvl="1" indent="-177800" algn="l" rtl="0">
              <a:lnSpc>
                <a:spcPct val="90000"/>
              </a:lnSpc>
              <a:spcBef>
                <a:spcPts val="40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Compatible with current software and applications (i.e dropbox, google drive)</a:t>
            </a:r>
          </a:p>
          <a:p>
            <a:pPr marL="520700" marR="0" lvl="1" indent="-177800" algn="l" rtl="0">
              <a:lnSpc>
                <a:spcPct val="90000"/>
              </a:lnSpc>
              <a:spcBef>
                <a:spcPts val="40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Provide a section for advising notes available to staff</a:t>
            </a:r>
          </a:p>
          <a:p>
            <a:pPr marL="520700" marR="0" lvl="1" indent="-177800" algn="l" rtl="0">
              <a:lnSpc>
                <a:spcPct val="90000"/>
              </a:lnSpc>
              <a:spcBef>
                <a:spcPts val="40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Best product on the market*</a:t>
            </a:r>
          </a:p>
          <a:p>
            <a:pPr marL="177800" marR="0" lvl="1" indent="-177800" algn="l" rtl="0">
              <a:lnSpc>
                <a:spcPct val="90000"/>
              </a:lnSpc>
              <a:spcBef>
                <a:spcPts val="800"/>
              </a:spcBef>
              <a:spcAft>
                <a:spcPts val="0"/>
              </a:spcAft>
              <a:buClr>
                <a:schemeClr val="dk1"/>
              </a:buClr>
              <a:buSzPct val="100000"/>
              <a:buFont typeface="Arial"/>
              <a:buNone/>
            </a:pPr>
            <a:endParaRPr sz="1800" b="0" i="0" u="none" strike="noStrike" cap="none">
              <a:solidFill>
                <a:schemeClr val="dk1"/>
              </a:solidFill>
              <a:latin typeface="Calibri"/>
              <a:ea typeface="Calibri"/>
              <a:cs typeface="Calibri"/>
              <a:sym typeface="Calibri"/>
            </a:endParaRPr>
          </a:p>
          <a:p>
            <a:pPr marL="177800" marR="0" lvl="0" indent="-171450" algn="l" rtl="0">
              <a:lnSpc>
                <a:spcPct val="90000"/>
              </a:lnSpc>
              <a:spcBef>
                <a:spcPts val="800"/>
              </a:spcBef>
              <a:spcAft>
                <a:spcPts val="0"/>
              </a:spcAft>
              <a:buClr>
                <a:schemeClr val="dk1"/>
              </a:buClr>
              <a:buSzPct val="100000"/>
              <a:buFont typeface="Arial"/>
              <a:buNone/>
            </a:pPr>
            <a:endParaRPr sz="2100" b="0" i="0" u="none" strike="noStrike" cap="none">
              <a:solidFill>
                <a:schemeClr val="dk1"/>
              </a:solidFill>
              <a:latin typeface="Calibri"/>
              <a:ea typeface="Calibri"/>
              <a:cs typeface="Calibri"/>
              <a:sym typeface="Calibri"/>
            </a:endParaRPr>
          </a:p>
          <a:p>
            <a:pPr marL="520700" marR="0" lvl="1" indent="-177800" algn="l" rtl="0">
              <a:lnSpc>
                <a:spcPct val="90000"/>
              </a:lnSpc>
              <a:spcBef>
                <a:spcPts val="400"/>
              </a:spcBef>
              <a:spcAft>
                <a:spcPts val="0"/>
              </a:spcAft>
              <a:buClr>
                <a:schemeClr val="dk1"/>
              </a:buClr>
              <a:buSzPct val="100000"/>
              <a:buFont typeface="Arial"/>
              <a:buNone/>
            </a:pPr>
            <a:endParaRPr sz="1800" b="0" i="0" u="none" strike="noStrike" cap="none">
              <a:solidFill>
                <a:schemeClr val="dk1"/>
              </a:solidFill>
              <a:latin typeface="Calibri"/>
              <a:ea typeface="Calibri"/>
              <a:cs typeface="Calibri"/>
              <a:sym typeface="Calibri"/>
            </a:endParaRPr>
          </a:p>
          <a:p>
            <a:pPr marL="342900" marR="0" lvl="1" indent="0" algn="l" rtl="0">
              <a:lnSpc>
                <a:spcPct val="90000"/>
              </a:lnSpc>
              <a:spcBef>
                <a:spcPts val="400"/>
              </a:spcBef>
              <a:spcAft>
                <a:spcPts val="0"/>
              </a:spcAft>
              <a:buClr>
                <a:schemeClr val="dk1"/>
              </a:buClr>
              <a:buSzPct val="25000"/>
              <a:buFont typeface="Arial"/>
              <a:buNone/>
            </a:pPr>
            <a:endParaRPr sz="1800" b="0" i="0" u="none" strike="noStrike" cap="none">
              <a:solidFill>
                <a:schemeClr val="dk1"/>
              </a:solidFill>
              <a:latin typeface="Calibri"/>
              <a:ea typeface="Calibri"/>
              <a:cs typeface="Calibri"/>
              <a:sym typeface="Calibri"/>
            </a:endParaRPr>
          </a:p>
          <a:p>
            <a:pPr marL="177800" marR="0" lvl="0" indent="-171450" algn="l" rtl="0">
              <a:lnSpc>
                <a:spcPct val="90000"/>
              </a:lnSpc>
              <a:spcBef>
                <a:spcPts val="800"/>
              </a:spcBef>
              <a:buClr>
                <a:schemeClr val="dk1"/>
              </a:buClr>
              <a:buSzPct val="100000"/>
              <a:buFont typeface="Arial"/>
              <a:buNone/>
            </a:pPr>
            <a:endParaRPr sz="2100" b="0" i="0" u="none" strike="noStrike" cap="none">
              <a:solidFill>
                <a:schemeClr val="dk1"/>
              </a:solidFill>
              <a:latin typeface="Calibri"/>
              <a:ea typeface="Calibri"/>
              <a:cs typeface="Calibri"/>
              <a:sym typeface="Calibri"/>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311700" y="315925"/>
            <a:ext cx="8520600" cy="831300"/>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en" sz="3300" b="0" i="0" u="none" strike="noStrike" cap="none">
                <a:solidFill>
                  <a:schemeClr val="dk1"/>
                </a:solidFill>
                <a:latin typeface="Calibri"/>
                <a:ea typeface="Calibri"/>
                <a:cs typeface="Calibri"/>
                <a:sym typeface="Calibri"/>
              </a:rPr>
              <a:t>The Flood Gates Opened</a:t>
            </a:r>
          </a:p>
        </p:txBody>
      </p:sp>
      <p:sp>
        <p:nvSpPr>
          <p:cNvPr id="178" name="Shape 178"/>
          <p:cNvSpPr txBox="1">
            <a:spLocks noGrp="1"/>
          </p:cNvSpPr>
          <p:nvPr>
            <p:ph type="body" idx="1"/>
          </p:nvPr>
        </p:nvSpPr>
        <p:spPr>
          <a:xfrm>
            <a:off x="311700" y="1225225"/>
            <a:ext cx="8520600" cy="3354000"/>
          </a:xfrm>
          <a:prstGeom prst="rect">
            <a:avLst/>
          </a:prstGeom>
          <a:noFill/>
          <a:ln>
            <a:noFill/>
          </a:ln>
        </p:spPr>
        <p:txBody>
          <a:bodyPr lIns="68575" tIns="34275" rIns="68575" bIns="34275" anchor="t" anchorCtr="0">
            <a:noAutofit/>
          </a:bodyPr>
          <a:lstStyle/>
          <a:p>
            <a:pPr marL="177800" marR="0" lvl="0" indent="-171450" algn="l" rtl="0">
              <a:lnSpc>
                <a:spcPct val="70000"/>
              </a:lnSpc>
              <a:spcBef>
                <a:spcPts val="0"/>
              </a:spcBef>
              <a:spcAft>
                <a:spcPts val="0"/>
              </a:spcAft>
              <a:buClr>
                <a:schemeClr val="dk1"/>
              </a:buClr>
              <a:buSzPct val="100000"/>
              <a:buFont typeface="Arial"/>
              <a:buAutoNum type="arabicPeriod"/>
            </a:pPr>
            <a:r>
              <a:rPr lang="en" sz="1900" b="0" i="0" u="none" strike="noStrike" cap="none">
                <a:solidFill>
                  <a:schemeClr val="dk1"/>
                </a:solidFill>
                <a:latin typeface="Calibri"/>
                <a:ea typeface="Calibri"/>
                <a:cs typeface="Calibri"/>
                <a:sym typeface="Calibri"/>
              </a:rPr>
              <a:t>Called UCR IT and UE IT to obtain recommendations</a:t>
            </a:r>
          </a:p>
          <a:p>
            <a:pPr marL="177800" marR="0" lvl="0" indent="-171450" algn="l" rtl="0">
              <a:lnSpc>
                <a:spcPct val="70000"/>
              </a:lnSpc>
              <a:spcBef>
                <a:spcPts val="800"/>
              </a:spcBef>
              <a:spcAft>
                <a:spcPts val="0"/>
              </a:spcAft>
              <a:buClr>
                <a:schemeClr val="dk1"/>
              </a:buClr>
              <a:buSzPct val="100000"/>
              <a:buFont typeface="Arial"/>
              <a:buAutoNum type="arabicPeriod"/>
            </a:pPr>
            <a:r>
              <a:rPr lang="en" sz="1900" b="0" i="0" u="none" strike="noStrike" cap="none">
                <a:solidFill>
                  <a:schemeClr val="dk1"/>
                </a:solidFill>
                <a:latin typeface="Calibri"/>
                <a:ea typeface="Calibri"/>
                <a:cs typeface="Calibri"/>
                <a:sym typeface="Calibri"/>
              </a:rPr>
              <a:t>Obtained recommendations from colleagues</a:t>
            </a:r>
          </a:p>
          <a:p>
            <a:pPr marL="177800" marR="0" lvl="0" indent="-171450" algn="l" rtl="0">
              <a:lnSpc>
                <a:spcPct val="70000"/>
              </a:lnSpc>
              <a:spcBef>
                <a:spcPts val="800"/>
              </a:spcBef>
              <a:spcAft>
                <a:spcPts val="0"/>
              </a:spcAft>
              <a:buClr>
                <a:schemeClr val="dk1"/>
              </a:buClr>
              <a:buSzPct val="100000"/>
              <a:buFont typeface="Arial"/>
              <a:buAutoNum type="arabicPeriod"/>
            </a:pPr>
            <a:r>
              <a:rPr lang="en" sz="1900" b="0" i="0" u="none" strike="noStrike" cap="none">
                <a:solidFill>
                  <a:schemeClr val="dk1"/>
                </a:solidFill>
                <a:latin typeface="Calibri"/>
                <a:ea typeface="Calibri"/>
                <a:cs typeface="Calibri"/>
                <a:sym typeface="Calibri"/>
              </a:rPr>
              <a:t>Conducted google search on a daily basis using varying key terms (portfolio, assessment of learning outcomes,etc)</a:t>
            </a:r>
          </a:p>
          <a:p>
            <a:pPr marL="177800" marR="0" lvl="0" indent="-171450" algn="l" rtl="0">
              <a:lnSpc>
                <a:spcPct val="70000"/>
              </a:lnSpc>
              <a:spcBef>
                <a:spcPts val="800"/>
              </a:spcBef>
              <a:spcAft>
                <a:spcPts val="0"/>
              </a:spcAft>
              <a:buClr>
                <a:schemeClr val="dk1"/>
              </a:buClr>
              <a:buSzPct val="100000"/>
              <a:buFont typeface="Arial"/>
              <a:buAutoNum type="arabicPeriod"/>
            </a:pPr>
            <a:r>
              <a:rPr lang="en" sz="1900" b="0" i="0" u="none" strike="noStrike" cap="none">
                <a:solidFill>
                  <a:schemeClr val="dk1"/>
                </a:solidFill>
                <a:latin typeface="Calibri"/>
                <a:ea typeface="Calibri"/>
                <a:cs typeface="Calibri"/>
                <a:sym typeface="Calibri"/>
              </a:rPr>
              <a:t>Found and read articles and blogs regarding eportfolio use and benefits</a:t>
            </a:r>
          </a:p>
          <a:p>
            <a:pPr marL="177800" marR="0" lvl="0" indent="-171450" algn="l" rtl="0">
              <a:lnSpc>
                <a:spcPct val="70000"/>
              </a:lnSpc>
              <a:spcBef>
                <a:spcPts val="800"/>
              </a:spcBef>
              <a:spcAft>
                <a:spcPts val="0"/>
              </a:spcAft>
              <a:buClr>
                <a:schemeClr val="dk1"/>
              </a:buClr>
              <a:buSzPct val="100000"/>
              <a:buFont typeface="Arial"/>
              <a:buAutoNum type="arabicPeriod"/>
            </a:pPr>
            <a:r>
              <a:rPr lang="en" sz="1900" b="0" i="0" u="none" strike="noStrike" cap="none">
                <a:solidFill>
                  <a:schemeClr val="dk1"/>
                </a:solidFill>
                <a:latin typeface="Calibri"/>
                <a:ea typeface="Calibri"/>
                <a:cs typeface="Calibri"/>
                <a:sym typeface="Calibri"/>
              </a:rPr>
              <a:t>Compiled information on spreadsheet to better compare and contrast programs</a:t>
            </a:r>
          </a:p>
          <a:p>
            <a:pPr marL="177800" marR="0" lvl="0" indent="-171450" algn="l" rtl="0">
              <a:lnSpc>
                <a:spcPct val="70000"/>
              </a:lnSpc>
              <a:spcBef>
                <a:spcPts val="800"/>
              </a:spcBef>
              <a:spcAft>
                <a:spcPts val="0"/>
              </a:spcAft>
              <a:buClr>
                <a:schemeClr val="dk1"/>
              </a:buClr>
              <a:buSzPct val="100000"/>
              <a:buFont typeface="Arial"/>
              <a:buAutoNum type="arabicPeriod"/>
            </a:pPr>
            <a:r>
              <a:rPr lang="en" sz="1900" b="0" i="0" u="none" strike="noStrike" cap="none">
                <a:solidFill>
                  <a:schemeClr val="dk1"/>
                </a:solidFill>
                <a:latin typeface="Calibri"/>
                <a:ea typeface="Calibri"/>
                <a:cs typeface="Calibri"/>
                <a:sym typeface="Calibri"/>
              </a:rPr>
              <a:t>Stop. Assess progress. Determine</a:t>
            </a:r>
            <a:r>
              <a:rPr lang="en" sz="1900">
                <a:latin typeface="Calibri"/>
                <a:ea typeface="Calibri"/>
                <a:cs typeface="Calibri"/>
                <a:sym typeface="Calibri"/>
              </a:rPr>
              <a:t> </a:t>
            </a:r>
            <a:r>
              <a:rPr lang="en" sz="1900" b="0" i="0" u="none" strike="noStrike" cap="none">
                <a:solidFill>
                  <a:schemeClr val="dk1"/>
                </a:solidFill>
                <a:latin typeface="Calibri"/>
                <a:ea typeface="Calibri"/>
                <a:cs typeface="Calibri"/>
                <a:sym typeface="Calibri"/>
              </a:rPr>
              <a:t>next steps</a:t>
            </a:r>
          </a:p>
          <a:p>
            <a:pPr marL="177800" marR="0" lvl="0" indent="-171450" algn="l" rtl="0">
              <a:lnSpc>
                <a:spcPct val="70000"/>
              </a:lnSpc>
              <a:spcBef>
                <a:spcPts val="800"/>
              </a:spcBef>
              <a:spcAft>
                <a:spcPts val="0"/>
              </a:spcAft>
              <a:buClr>
                <a:schemeClr val="dk1"/>
              </a:buClr>
              <a:buSzPct val="100000"/>
              <a:buFont typeface="Arial"/>
              <a:buAutoNum type="arabicPeriod"/>
            </a:pPr>
            <a:r>
              <a:rPr lang="en" sz="1900">
                <a:latin typeface="Calibri"/>
                <a:ea typeface="Calibri"/>
                <a:cs typeface="Calibri"/>
                <a:sym typeface="Calibri"/>
              </a:rPr>
              <a:t>Needed </a:t>
            </a:r>
            <a:r>
              <a:rPr lang="en" sz="1900" b="0" i="0" u="none" strike="noStrike" cap="none">
                <a:solidFill>
                  <a:schemeClr val="dk1"/>
                </a:solidFill>
                <a:latin typeface="Calibri"/>
                <a:ea typeface="Calibri"/>
                <a:cs typeface="Calibri"/>
                <a:sym typeface="Calibri"/>
              </a:rPr>
              <a:t>a more strategic way of searching for e</a:t>
            </a:r>
            <a:r>
              <a:rPr lang="en" sz="1900">
                <a:latin typeface="Calibri"/>
                <a:ea typeface="Calibri"/>
                <a:cs typeface="Calibri"/>
                <a:sym typeface="Calibri"/>
              </a:rPr>
              <a:t>P</a:t>
            </a:r>
            <a:r>
              <a:rPr lang="en" sz="1900" b="0" i="0" u="none" strike="noStrike" cap="none">
                <a:solidFill>
                  <a:schemeClr val="dk1"/>
                </a:solidFill>
                <a:latin typeface="Calibri"/>
                <a:ea typeface="Calibri"/>
                <a:cs typeface="Calibri"/>
                <a:sym typeface="Calibri"/>
              </a:rPr>
              <a:t>ortfolios</a:t>
            </a:r>
          </a:p>
          <a:p>
            <a:pPr marL="177800" marR="0" lvl="0" indent="-171450" algn="l" rtl="0">
              <a:lnSpc>
                <a:spcPct val="70000"/>
              </a:lnSpc>
              <a:spcBef>
                <a:spcPts val="800"/>
              </a:spcBef>
              <a:buClr>
                <a:schemeClr val="dk1"/>
              </a:buClr>
              <a:buSzPct val="100000"/>
              <a:buFont typeface="Arial"/>
              <a:buAutoNum type="arabicPeriod"/>
            </a:pPr>
            <a:r>
              <a:rPr lang="en" sz="1900" b="0" i="0" u="none" strike="noStrike" cap="none">
                <a:solidFill>
                  <a:schemeClr val="dk1"/>
                </a:solidFill>
                <a:latin typeface="Calibri"/>
                <a:ea typeface="Calibri"/>
                <a:cs typeface="Calibri"/>
                <a:sym typeface="Calibri"/>
              </a:rPr>
              <a:t>Consulted UCR IT Director, Leo Schouest, who provided a clearer understanding  on “types” of eportfolios</a:t>
            </a:r>
          </a:p>
        </p:txBody>
      </p:sp>
    </p:spTree>
  </p:cSld>
  <p:clrMapOvr>
    <a:masterClrMapping/>
  </p:clrMapOvr>
  <p:transition spd="slow">
    <p:cut/>
  </p:transition>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1820</Words>
  <Application>Microsoft Office PowerPoint</Application>
  <PresentationFormat>On-screen Show (16:9)</PresentationFormat>
  <Paragraphs>167</Paragraphs>
  <Slides>21</Slides>
  <Notes>21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Open Sans</vt:lpstr>
      <vt:lpstr>Arial</vt:lpstr>
      <vt:lpstr>Calibri</vt:lpstr>
      <vt:lpstr>Economica</vt:lpstr>
      <vt:lpstr>luxe</vt:lpstr>
      <vt:lpstr>Basis</vt:lpstr>
      <vt:lpstr>ePortfolios</vt:lpstr>
      <vt:lpstr>Introductions and Outcomes</vt:lpstr>
      <vt:lpstr>ePortfolios</vt:lpstr>
      <vt:lpstr>Examples of ePortfolios</vt:lpstr>
      <vt:lpstr>The ePortfolio Journey</vt:lpstr>
      <vt:lpstr>“We’re out to find the wizard…”</vt:lpstr>
      <vt:lpstr>Honors ePortfolio Desires/Wants</vt:lpstr>
      <vt:lpstr>We also wanted the portfolio to be…</vt:lpstr>
      <vt:lpstr>The Flood Gates Opened</vt:lpstr>
      <vt:lpstr>Different Strokes for Different Folks</vt:lpstr>
      <vt:lpstr>Selection of Eportfolio</vt:lpstr>
      <vt:lpstr>Back To The Drawing Board</vt:lpstr>
      <vt:lpstr>“Integrating Honors Requirement Tracking into the University IT Infrastructure: A Tale of Three Systems”-New Jersey’s Science &amp; Technology University</vt:lpstr>
      <vt:lpstr>BlackBoard Honors Course</vt:lpstr>
      <vt:lpstr>ePortfolio Tools</vt:lpstr>
      <vt:lpstr>Google Apps</vt:lpstr>
      <vt:lpstr>Omeka (http://youtube.com/v/wHu7SwiviPw)</vt:lpstr>
      <vt:lpstr>Digitally Enhanced:  Andrea Denny-Brown [English]</vt:lpstr>
      <vt:lpstr>Others</vt:lpstr>
      <vt:lpstr>Assessing ePortfolios</vt:lpstr>
      <vt:lpstr>Additional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ePortfolios</dc:title>
  <dc:creator>Anna Finn</dc:creator>
  <cp:lastModifiedBy>Anna Finn</cp:lastModifiedBy>
  <cp:revision>2</cp:revision>
  <dcterms:modified xsi:type="dcterms:W3CDTF">2019-01-14T22:09:58Z</dcterms:modified>
</cp:coreProperties>
</file>